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8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8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_rels/slideLayout1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06.xml.rels" ContentType="application/vnd.openxmlformats-package.relationships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13.xml" ContentType="application/vnd.openxmlformats-officedocument.presentationml.slideLayout+xml"/>
  <Override PartName="/ppt/_rels/presentation.xml.rels" ContentType="application/vnd.openxmlformats-package.relationships+xml"/>
  <Override PartName="/ppt/media/image55.png" ContentType="image/png"/>
  <Override PartName="/ppt/media/image54.png" ContentType="image/png"/>
  <Override PartName="/ppt/media/image56.png" ContentType="image/png"/>
  <Override PartName="/ppt/media/image53.jpeg" ContentType="image/jpeg"/>
  <Override PartName="/ppt/media/image62.png" ContentType="image/png"/>
  <Override PartName="/ppt/media/image52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38.png" ContentType="image/png"/>
  <Override PartName="/ppt/media/image6.png" ContentType="image/png"/>
  <Override PartName="/ppt/media/image15.png" ContentType="image/png"/>
  <Override PartName="/ppt/media/image37.png" ContentType="image/png"/>
  <Override PartName="/ppt/media/image5.png" ContentType="image/png"/>
  <Override PartName="/ppt/media/image14.png" ContentType="image/png"/>
  <Override PartName="/ppt/media/image65.jpeg" ContentType="image/jpeg"/>
  <Override PartName="/ppt/media/image47.png" ContentType="image/png"/>
  <Override PartName="/ppt/media/image58.jpeg" ContentType="image/jpeg"/>
  <Override PartName="/ppt/media/image27.png" ContentType="image/png"/>
  <Override PartName="/ppt/media/image19.png" ContentType="image/png"/>
  <Override PartName="/ppt/media/image61.png" ContentType="image/png"/>
  <Override PartName="/ppt/media/image21.png" ContentType="image/png"/>
  <Override PartName="/ppt/media/image22.png" ContentType="image/png"/>
  <Override PartName="/ppt/media/image59.png" ContentType="image/png"/>
  <Override PartName="/ppt/media/image29.png" ContentType="image/png"/>
  <Override PartName="/ppt/media/image42.jpeg" ContentType="image/jpeg"/>
  <Override PartName="/ppt/media/image28.png" ContentType="image/png"/>
  <Override PartName="/ppt/media/image24.png" ContentType="image/png"/>
  <Override PartName="/ppt/media/image63.png" ContentType="image/png"/>
  <Override PartName="/ppt/media/image26.png" ContentType="image/png"/>
  <Override PartName="/ppt/media/image25.png" ContentType="image/png"/>
  <Override PartName="/ppt/media/image64.png" ContentType="image/png"/>
  <Override PartName="/ppt/media/image60.png" ContentType="image/png"/>
  <Override PartName="/ppt/media/image23.png" ContentType="image/png"/>
  <Override PartName="/ppt/media/image16.png" ContentType="image/png"/>
  <Override PartName="/ppt/media/image7.png" ContentType="image/png"/>
  <Override PartName="/ppt/media/image39.png" ContentType="image/png"/>
  <Override PartName="/ppt/media/image34.png" ContentType="image/png"/>
  <Override PartName="/ppt/media/image2.png" ContentType="image/png"/>
  <Override PartName="/ppt/media/image11.png" ContentType="image/png"/>
  <Override PartName="/ppt/media/image48.png" ContentType="image/png"/>
  <Override PartName="/ppt/media/image17.png" ContentType="image/png"/>
  <Override PartName="/ppt/media/image8.png" ContentType="image/png"/>
  <Override PartName="/ppt/media/image35.png" ContentType="image/png"/>
  <Override PartName="/ppt/media/image3.png" ContentType="image/png"/>
  <Override PartName="/ppt/media/image12.png" ContentType="image/png"/>
  <Override PartName="/ppt/media/image4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9.png" ContentType="image/png"/>
  <Override PartName="/ppt/media/image36.png" ContentType="image/png"/>
  <Override PartName="/ppt/media/image4.png" ContentType="image/png"/>
  <Override PartName="/ppt/media/image13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40.jpeg" ContentType="image/jpeg"/>
  <Override PartName="/ppt/media/image51.png" ContentType="image/png"/>
  <Override PartName="/ppt/media/image41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73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8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4.png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4.png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6.png"/><Relationship Id="rId3" Type="http://schemas.openxmlformats.org/officeDocument/2006/relationships/image" Target="../media/image16.png"/><Relationship Id="rId4" Type="http://schemas.openxmlformats.org/officeDocument/2006/relationships/image" Target="../media/image16.png"/><Relationship Id="rId5" Type="http://schemas.openxmlformats.org/officeDocument/2006/relationships/image" Target="../media/image4.png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6.png"/><Relationship Id="rId3" Type="http://schemas.openxmlformats.org/officeDocument/2006/relationships/image" Target="../media/image16.png"/><Relationship Id="rId4" Type="http://schemas.openxmlformats.org/officeDocument/2006/relationships/image" Target="../media/image4.png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6.png"/><Relationship Id="rId3" Type="http://schemas.openxmlformats.org/officeDocument/2006/relationships/image" Target="../media/image4.png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image" Target="../media/image9.png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4.png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4.png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4.png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4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4.png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4.png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4.png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4.png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4.png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6.png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image" Target="../media/image9.png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38.png"/><Relationship Id="rId3" Type="http://schemas.openxmlformats.org/officeDocument/2006/relationships/image" Target="../media/image4.png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38.png"/><Relationship Id="rId3" Type="http://schemas.openxmlformats.org/officeDocument/2006/relationships/image" Target="../media/image4.png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39.png"/><Relationship Id="rId3" Type="http://schemas.openxmlformats.org/officeDocument/2006/relationships/image" Target="../media/image4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36.png"/><Relationship Id="rId3" Type="http://schemas.openxmlformats.org/officeDocument/2006/relationships/image" Target="../media/image4.png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image" Target="../media/image9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6.png"/><Relationship Id="rId4" Type="http://schemas.openxmlformats.org/officeDocument/2006/relationships/image" Target="../media/image16.png"/><Relationship Id="rId5" Type="http://schemas.openxmlformats.org/officeDocument/2006/relationships/image" Target="../media/image16.png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6.png"/><Relationship Id="rId4" Type="http://schemas.openxmlformats.org/officeDocument/2006/relationships/image" Target="../media/image1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6.png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Relationship Id="rId4" Type="http://schemas.openxmlformats.org/officeDocument/2006/relationships/image" Target="../media/image9.png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Relationship Id="rId4" Type="http://schemas.openxmlformats.org/officeDocument/2006/relationships/image" Target="../media/image9.png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png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6.png"/><Relationship Id="rId4" Type="http://schemas.openxmlformats.org/officeDocument/2006/relationships/image" Target="../media/image4.png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6.png"/><Relationship Id="rId4" Type="http://schemas.openxmlformats.org/officeDocument/2006/relationships/image" Target="../media/image16.png"/><Relationship Id="rId5" Type="http://schemas.openxmlformats.org/officeDocument/2006/relationships/image" Target="../media/image4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.png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6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2.png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9.png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4.png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6.png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36.png"/><Relationship Id="rId3" Type="http://schemas.openxmlformats.org/officeDocument/2006/relationships/image" Target="../media/image4.png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4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4.png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4.png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8.png"/><Relationship Id="rId3" Type="http://schemas.openxmlformats.org/officeDocument/2006/relationships/image" Target="../media/image4.png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4.png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4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4.png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4.png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4.png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4.png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36.png"/><Relationship Id="rId3" Type="http://schemas.openxmlformats.org/officeDocument/2006/relationships/image" Target="../media/image4.png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4.png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4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4.png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4.png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4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" name="Google Shape;10;p2"/>
          <p:cNvSpPr/>
          <p:nvPr/>
        </p:nvSpPr>
        <p:spPr>
          <a:xfrm>
            <a:off x="9617040" y="5878800"/>
            <a:ext cx="2574720" cy="9788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2084040" y="1743480"/>
            <a:ext cx="753300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ck 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to 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ed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it 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titl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xt 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" name="Google Shape;15;p2" descr=""/>
          <p:cNvPicPr/>
          <p:nvPr/>
        </p:nvPicPr>
        <p:blipFill>
          <a:blip r:embed="rId3"/>
          <a:stretch/>
        </p:blipFill>
        <p:spPr>
          <a:xfrm>
            <a:off x="10107000" y="6203880"/>
            <a:ext cx="1580040" cy="37224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" name="Google Shape;16;p2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5" name="PlaceHolder 2"/>
          <p:cNvSpPr>
            <a:spLocks noGrp="1"/>
          </p:cNvSpPr>
          <p:nvPr>
            <p:ph type="sldNum" idx="1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660B0D5-B493-4E2B-80F8-AAE38CB82D51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62" name="Google Shape;175;p19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63" name="Google Shape;176;p19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64" name="PlaceHolder 1"/>
          <p:cNvSpPr>
            <a:spLocks noGrp="1"/>
          </p:cNvSpPr>
          <p:nvPr>
            <p:ph type="sldNum" idx="10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6ADD094-8ED4-409F-803D-0DA6B1BB77A4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65" name="Google Shape;178;p19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" name="Google Shape;180;p19"/>
          <p:cNvSpPr/>
          <p:nvPr/>
        </p:nvSpPr>
        <p:spPr>
          <a:xfrm>
            <a:off x="3901680" y="2473560"/>
            <a:ext cx="4388760" cy="2702160"/>
          </a:xfrm>
          <a:prstGeom prst="chevron">
            <a:avLst>
              <a:gd name="adj" fmla="val 27319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Google Shape;181;p19"/>
          <p:cNvSpPr/>
          <p:nvPr/>
        </p:nvSpPr>
        <p:spPr>
          <a:xfrm>
            <a:off x="7803000" y="2473560"/>
            <a:ext cx="4388760" cy="2702160"/>
          </a:xfrm>
          <a:prstGeom prst="chevron">
            <a:avLst>
              <a:gd name="adj" fmla="val 27319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Google Shape;182;p19"/>
          <p:cNvSpPr/>
          <p:nvPr/>
        </p:nvSpPr>
        <p:spPr>
          <a:xfrm>
            <a:off x="0" y="2473560"/>
            <a:ext cx="4388760" cy="2702160"/>
          </a:xfrm>
          <a:prstGeom prst="chevron">
            <a:avLst>
              <a:gd name="adj" fmla="val 27319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Google Shape;183;p19"/>
          <p:cNvSpPr/>
          <p:nvPr/>
        </p:nvSpPr>
        <p:spPr>
          <a:xfrm>
            <a:off x="0" y="2473560"/>
            <a:ext cx="1120320" cy="270216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Google Shape;184;p19"/>
          <p:cNvSpPr/>
          <p:nvPr/>
        </p:nvSpPr>
        <p:spPr>
          <a:xfrm>
            <a:off x="11071440" y="2473560"/>
            <a:ext cx="1120320" cy="270216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5" name="Google Shape;1693;p109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166" name="Google Shape;1694;p109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167" name="Google Shape;1695;p109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168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x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69" name="Google Shape;1706;p109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70" name="PlaceHolder 2"/>
          <p:cNvSpPr>
            <a:spLocks noGrp="1"/>
          </p:cNvSpPr>
          <p:nvPr>
            <p:ph type="sldNum" idx="98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9A203B8-698D-4BA1-B43C-EDAA74AE09B7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71" name="Google Shape;1709;p109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3" name="Google Shape;1711;p110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174" name="Google Shape;1712;p110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175" name="Google Shape;1713;p110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176" name="Google Shape;1719;p110"/>
          <p:cNvSpPr/>
          <p:nvPr/>
        </p:nvSpPr>
        <p:spPr>
          <a:xfrm>
            <a:off x="889560" y="25405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7" name="Google Shape;1720;p110"/>
          <p:cNvSpPr/>
          <p:nvPr/>
        </p:nvSpPr>
        <p:spPr>
          <a:xfrm>
            <a:off x="889560" y="2649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8" name="Google Shape;1721;p110"/>
          <p:cNvSpPr/>
          <p:nvPr/>
        </p:nvSpPr>
        <p:spPr>
          <a:xfrm>
            <a:off x="889560" y="27576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9" name="Google Shape;1722;p110"/>
          <p:cNvSpPr/>
          <p:nvPr/>
        </p:nvSpPr>
        <p:spPr>
          <a:xfrm>
            <a:off x="889560" y="28663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0" name="Google Shape;1723;p110"/>
          <p:cNvSpPr/>
          <p:nvPr/>
        </p:nvSpPr>
        <p:spPr>
          <a:xfrm>
            <a:off x="889560" y="29750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1" name="Google Shape;1724;p110"/>
          <p:cNvSpPr/>
          <p:nvPr/>
        </p:nvSpPr>
        <p:spPr>
          <a:xfrm>
            <a:off x="889560" y="30834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2" name="Google Shape;1725;p110"/>
          <p:cNvSpPr/>
          <p:nvPr/>
        </p:nvSpPr>
        <p:spPr>
          <a:xfrm>
            <a:off x="889560" y="31921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3" name="Google Shape;1726;p110"/>
          <p:cNvSpPr/>
          <p:nvPr/>
        </p:nvSpPr>
        <p:spPr>
          <a:xfrm>
            <a:off x="889560" y="33004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4" name="Google Shape;1727;p110"/>
          <p:cNvSpPr/>
          <p:nvPr/>
        </p:nvSpPr>
        <p:spPr>
          <a:xfrm>
            <a:off x="889560" y="34092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5" name="Google Shape;1728;p110"/>
          <p:cNvSpPr/>
          <p:nvPr/>
        </p:nvSpPr>
        <p:spPr>
          <a:xfrm>
            <a:off x="889560" y="3517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6" name="Google Shape;1729;p110"/>
          <p:cNvSpPr/>
          <p:nvPr/>
        </p:nvSpPr>
        <p:spPr>
          <a:xfrm>
            <a:off x="1586160" y="25405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7" name="Google Shape;1730;p110"/>
          <p:cNvSpPr/>
          <p:nvPr/>
        </p:nvSpPr>
        <p:spPr>
          <a:xfrm>
            <a:off x="1586160" y="2649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8" name="Google Shape;1731;p110"/>
          <p:cNvSpPr/>
          <p:nvPr/>
        </p:nvSpPr>
        <p:spPr>
          <a:xfrm>
            <a:off x="1586160" y="27576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9" name="Google Shape;1732;p110"/>
          <p:cNvSpPr/>
          <p:nvPr/>
        </p:nvSpPr>
        <p:spPr>
          <a:xfrm>
            <a:off x="1586160" y="28663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0" name="Google Shape;1733;p110"/>
          <p:cNvSpPr/>
          <p:nvPr/>
        </p:nvSpPr>
        <p:spPr>
          <a:xfrm>
            <a:off x="1586160" y="29750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1" name="Google Shape;1734;p110"/>
          <p:cNvSpPr/>
          <p:nvPr/>
        </p:nvSpPr>
        <p:spPr>
          <a:xfrm>
            <a:off x="1586160" y="30834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2" name="Google Shape;1735;p110"/>
          <p:cNvSpPr/>
          <p:nvPr/>
        </p:nvSpPr>
        <p:spPr>
          <a:xfrm>
            <a:off x="1586160" y="31921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3" name="Google Shape;1736;p110"/>
          <p:cNvSpPr/>
          <p:nvPr/>
        </p:nvSpPr>
        <p:spPr>
          <a:xfrm>
            <a:off x="1586160" y="33004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4" name="Google Shape;1737;p110"/>
          <p:cNvSpPr/>
          <p:nvPr/>
        </p:nvSpPr>
        <p:spPr>
          <a:xfrm>
            <a:off x="1586160" y="34092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5" name="Google Shape;1738;p110"/>
          <p:cNvSpPr/>
          <p:nvPr/>
        </p:nvSpPr>
        <p:spPr>
          <a:xfrm>
            <a:off x="1586160" y="3517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6" name="Google Shape;1739;p110"/>
          <p:cNvSpPr/>
          <p:nvPr/>
        </p:nvSpPr>
        <p:spPr>
          <a:xfrm>
            <a:off x="2282400" y="25405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7" name="Google Shape;1740;p110"/>
          <p:cNvSpPr/>
          <p:nvPr/>
        </p:nvSpPr>
        <p:spPr>
          <a:xfrm>
            <a:off x="2282400" y="2649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8" name="Google Shape;1741;p110"/>
          <p:cNvSpPr/>
          <p:nvPr/>
        </p:nvSpPr>
        <p:spPr>
          <a:xfrm>
            <a:off x="2282400" y="27576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9" name="Google Shape;1742;p110"/>
          <p:cNvSpPr/>
          <p:nvPr/>
        </p:nvSpPr>
        <p:spPr>
          <a:xfrm>
            <a:off x="2282400" y="28663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0" name="Google Shape;1743;p110"/>
          <p:cNvSpPr/>
          <p:nvPr/>
        </p:nvSpPr>
        <p:spPr>
          <a:xfrm>
            <a:off x="2282400" y="29750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1" name="Google Shape;1744;p110"/>
          <p:cNvSpPr/>
          <p:nvPr/>
        </p:nvSpPr>
        <p:spPr>
          <a:xfrm>
            <a:off x="2282400" y="30834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2" name="Google Shape;1745;p110"/>
          <p:cNvSpPr/>
          <p:nvPr/>
        </p:nvSpPr>
        <p:spPr>
          <a:xfrm>
            <a:off x="2282400" y="31921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3" name="Google Shape;1746;p110"/>
          <p:cNvSpPr/>
          <p:nvPr/>
        </p:nvSpPr>
        <p:spPr>
          <a:xfrm>
            <a:off x="2282400" y="33004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4" name="Google Shape;1747;p110"/>
          <p:cNvSpPr/>
          <p:nvPr/>
        </p:nvSpPr>
        <p:spPr>
          <a:xfrm>
            <a:off x="2282400" y="34092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5" name="Google Shape;1748;p110"/>
          <p:cNvSpPr/>
          <p:nvPr/>
        </p:nvSpPr>
        <p:spPr>
          <a:xfrm>
            <a:off x="2282400" y="3517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6" name="Google Shape;1749;p110"/>
          <p:cNvSpPr/>
          <p:nvPr/>
        </p:nvSpPr>
        <p:spPr>
          <a:xfrm>
            <a:off x="2979000" y="25405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7" name="Google Shape;1750;p110"/>
          <p:cNvSpPr/>
          <p:nvPr/>
        </p:nvSpPr>
        <p:spPr>
          <a:xfrm>
            <a:off x="2979000" y="2649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8" name="Google Shape;1751;p110"/>
          <p:cNvSpPr/>
          <p:nvPr/>
        </p:nvSpPr>
        <p:spPr>
          <a:xfrm>
            <a:off x="2979000" y="27576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9" name="Google Shape;1752;p110"/>
          <p:cNvSpPr/>
          <p:nvPr/>
        </p:nvSpPr>
        <p:spPr>
          <a:xfrm>
            <a:off x="2979000" y="28663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0" name="Google Shape;1753;p110"/>
          <p:cNvSpPr/>
          <p:nvPr/>
        </p:nvSpPr>
        <p:spPr>
          <a:xfrm>
            <a:off x="2979000" y="29750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1" name="Google Shape;1754;p110"/>
          <p:cNvSpPr/>
          <p:nvPr/>
        </p:nvSpPr>
        <p:spPr>
          <a:xfrm>
            <a:off x="2979000" y="30834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2" name="Google Shape;1755;p110"/>
          <p:cNvSpPr/>
          <p:nvPr/>
        </p:nvSpPr>
        <p:spPr>
          <a:xfrm>
            <a:off x="2979000" y="31921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3" name="Google Shape;1756;p110"/>
          <p:cNvSpPr/>
          <p:nvPr/>
        </p:nvSpPr>
        <p:spPr>
          <a:xfrm>
            <a:off x="2979000" y="33004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4" name="Google Shape;1757;p110"/>
          <p:cNvSpPr/>
          <p:nvPr/>
        </p:nvSpPr>
        <p:spPr>
          <a:xfrm>
            <a:off x="2979000" y="34092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5" name="Google Shape;1758;p110"/>
          <p:cNvSpPr/>
          <p:nvPr/>
        </p:nvSpPr>
        <p:spPr>
          <a:xfrm>
            <a:off x="2979000" y="3517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6" name="Google Shape;1759;p110"/>
          <p:cNvSpPr/>
          <p:nvPr/>
        </p:nvSpPr>
        <p:spPr>
          <a:xfrm>
            <a:off x="3675600" y="25405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7" name="Google Shape;1760;p110"/>
          <p:cNvSpPr/>
          <p:nvPr/>
        </p:nvSpPr>
        <p:spPr>
          <a:xfrm>
            <a:off x="3675600" y="2649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8" name="Google Shape;1761;p110"/>
          <p:cNvSpPr/>
          <p:nvPr/>
        </p:nvSpPr>
        <p:spPr>
          <a:xfrm>
            <a:off x="3675600" y="27576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9" name="Google Shape;1762;p110"/>
          <p:cNvSpPr/>
          <p:nvPr/>
        </p:nvSpPr>
        <p:spPr>
          <a:xfrm>
            <a:off x="3675600" y="28663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0" name="Google Shape;1763;p110"/>
          <p:cNvSpPr/>
          <p:nvPr/>
        </p:nvSpPr>
        <p:spPr>
          <a:xfrm>
            <a:off x="3675600" y="29750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1" name="Google Shape;1764;p110"/>
          <p:cNvSpPr/>
          <p:nvPr/>
        </p:nvSpPr>
        <p:spPr>
          <a:xfrm>
            <a:off x="3675600" y="30834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2" name="Google Shape;1765;p110"/>
          <p:cNvSpPr/>
          <p:nvPr/>
        </p:nvSpPr>
        <p:spPr>
          <a:xfrm>
            <a:off x="3675600" y="31921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3" name="Google Shape;1766;p110"/>
          <p:cNvSpPr/>
          <p:nvPr/>
        </p:nvSpPr>
        <p:spPr>
          <a:xfrm>
            <a:off x="3675600" y="33004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4" name="Google Shape;1767;p110"/>
          <p:cNvSpPr/>
          <p:nvPr/>
        </p:nvSpPr>
        <p:spPr>
          <a:xfrm>
            <a:off x="3675600" y="34092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5" name="Google Shape;1768;p110"/>
          <p:cNvSpPr/>
          <p:nvPr/>
        </p:nvSpPr>
        <p:spPr>
          <a:xfrm>
            <a:off x="3675600" y="3517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6" name="Google Shape;1769;p110"/>
          <p:cNvSpPr/>
          <p:nvPr/>
        </p:nvSpPr>
        <p:spPr>
          <a:xfrm>
            <a:off x="4371840" y="25405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7" name="Google Shape;1770;p110"/>
          <p:cNvSpPr/>
          <p:nvPr/>
        </p:nvSpPr>
        <p:spPr>
          <a:xfrm>
            <a:off x="4371840" y="2649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8" name="Google Shape;1771;p110"/>
          <p:cNvSpPr/>
          <p:nvPr/>
        </p:nvSpPr>
        <p:spPr>
          <a:xfrm>
            <a:off x="4371840" y="27576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9" name="Google Shape;1772;p110"/>
          <p:cNvSpPr/>
          <p:nvPr/>
        </p:nvSpPr>
        <p:spPr>
          <a:xfrm>
            <a:off x="4371840" y="28663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0" name="Google Shape;1773;p110"/>
          <p:cNvSpPr/>
          <p:nvPr/>
        </p:nvSpPr>
        <p:spPr>
          <a:xfrm>
            <a:off x="4371840" y="29750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1" name="Google Shape;1774;p110"/>
          <p:cNvSpPr/>
          <p:nvPr/>
        </p:nvSpPr>
        <p:spPr>
          <a:xfrm>
            <a:off x="4371840" y="30834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2" name="Google Shape;1775;p110"/>
          <p:cNvSpPr/>
          <p:nvPr/>
        </p:nvSpPr>
        <p:spPr>
          <a:xfrm>
            <a:off x="4371840" y="31921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3" name="Google Shape;1776;p110"/>
          <p:cNvSpPr/>
          <p:nvPr/>
        </p:nvSpPr>
        <p:spPr>
          <a:xfrm>
            <a:off x="4371840" y="33004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4" name="Google Shape;1777;p110"/>
          <p:cNvSpPr/>
          <p:nvPr/>
        </p:nvSpPr>
        <p:spPr>
          <a:xfrm>
            <a:off x="4371840" y="34092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5" name="Google Shape;1778;p110"/>
          <p:cNvSpPr/>
          <p:nvPr/>
        </p:nvSpPr>
        <p:spPr>
          <a:xfrm>
            <a:off x="4371840" y="3517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6" name="Google Shape;1779;p110"/>
          <p:cNvSpPr/>
          <p:nvPr/>
        </p:nvSpPr>
        <p:spPr>
          <a:xfrm>
            <a:off x="5068440" y="25405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7" name="Google Shape;1780;p110"/>
          <p:cNvSpPr/>
          <p:nvPr/>
        </p:nvSpPr>
        <p:spPr>
          <a:xfrm>
            <a:off x="5068440" y="2649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8" name="Google Shape;1781;p110"/>
          <p:cNvSpPr/>
          <p:nvPr/>
        </p:nvSpPr>
        <p:spPr>
          <a:xfrm>
            <a:off x="5068440" y="27576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9" name="Google Shape;1782;p110"/>
          <p:cNvSpPr/>
          <p:nvPr/>
        </p:nvSpPr>
        <p:spPr>
          <a:xfrm>
            <a:off x="5068440" y="28663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0" name="Google Shape;1783;p110"/>
          <p:cNvSpPr/>
          <p:nvPr/>
        </p:nvSpPr>
        <p:spPr>
          <a:xfrm>
            <a:off x="5068440" y="29750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1" name="Google Shape;1784;p110"/>
          <p:cNvSpPr/>
          <p:nvPr/>
        </p:nvSpPr>
        <p:spPr>
          <a:xfrm>
            <a:off x="5068440" y="30834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2" name="Google Shape;1785;p110"/>
          <p:cNvSpPr/>
          <p:nvPr/>
        </p:nvSpPr>
        <p:spPr>
          <a:xfrm>
            <a:off x="5068440" y="31921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3" name="Google Shape;1786;p110"/>
          <p:cNvSpPr/>
          <p:nvPr/>
        </p:nvSpPr>
        <p:spPr>
          <a:xfrm>
            <a:off x="5068440" y="33004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4" name="Google Shape;1787;p110"/>
          <p:cNvSpPr/>
          <p:nvPr/>
        </p:nvSpPr>
        <p:spPr>
          <a:xfrm>
            <a:off x="5068440" y="34092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5" name="Google Shape;1788;p110"/>
          <p:cNvSpPr/>
          <p:nvPr/>
        </p:nvSpPr>
        <p:spPr>
          <a:xfrm>
            <a:off x="5068440" y="3517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6" name="Google Shape;1789;p110"/>
          <p:cNvSpPr/>
          <p:nvPr/>
        </p:nvSpPr>
        <p:spPr>
          <a:xfrm>
            <a:off x="5764680" y="25405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7" name="Google Shape;1790;p110"/>
          <p:cNvSpPr/>
          <p:nvPr/>
        </p:nvSpPr>
        <p:spPr>
          <a:xfrm>
            <a:off x="5764680" y="2649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8" name="Google Shape;1791;p110"/>
          <p:cNvSpPr/>
          <p:nvPr/>
        </p:nvSpPr>
        <p:spPr>
          <a:xfrm>
            <a:off x="5764680" y="27576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9" name="Google Shape;1792;p110"/>
          <p:cNvSpPr/>
          <p:nvPr/>
        </p:nvSpPr>
        <p:spPr>
          <a:xfrm>
            <a:off x="5764680" y="28663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0" name="Google Shape;1793;p110"/>
          <p:cNvSpPr/>
          <p:nvPr/>
        </p:nvSpPr>
        <p:spPr>
          <a:xfrm>
            <a:off x="5764680" y="29750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1" name="Google Shape;1794;p110"/>
          <p:cNvSpPr/>
          <p:nvPr/>
        </p:nvSpPr>
        <p:spPr>
          <a:xfrm>
            <a:off x="5764680" y="30834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2" name="Google Shape;1795;p110"/>
          <p:cNvSpPr/>
          <p:nvPr/>
        </p:nvSpPr>
        <p:spPr>
          <a:xfrm>
            <a:off x="5764680" y="31921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3" name="Google Shape;1796;p110"/>
          <p:cNvSpPr/>
          <p:nvPr/>
        </p:nvSpPr>
        <p:spPr>
          <a:xfrm>
            <a:off x="5764680" y="33004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4" name="Google Shape;1797;p110"/>
          <p:cNvSpPr/>
          <p:nvPr/>
        </p:nvSpPr>
        <p:spPr>
          <a:xfrm>
            <a:off x="5764680" y="34092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5" name="Google Shape;1798;p110"/>
          <p:cNvSpPr/>
          <p:nvPr/>
        </p:nvSpPr>
        <p:spPr>
          <a:xfrm>
            <a:off x="5764680" y="3517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6" name="Google Shape;1799;p110"/>
          <p:cNvSpPr/>
          <p:nvPr/>
        </p:nvSpPr>
        <p:spPr>
          <a:xfrm>
            <a:off x="6461280" y="25405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7" name="Google Shape;1800;p110"/>
          <p:cNvSpPr/>
          <p:nvPr/>
        </p:nvSpPr>
        <p:spPr>
          <a:xfrm>
            <a:off x="6461280" y="2649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8" name="Google Shape;1801;p110"/>
          <p:cNvSpPr/>
          <p:nvPr/>
        </p:nvSpPr>
        <p:spPr>
          <a:xfrm>
            <a:off x="6461280" y="27576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9" name="Google Shape;1802;p110"/>
          <p:cNvSpPr/>
          <p:nvPr/>
        </p:nvSpPr>
        <p:spPr>
          <a:xfrm>
            <a:off x="6461280" y="28663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0" name="Google Shape;1803;p110"/>
          <p:cNvSpPr/>
          <p:nvPr/>
        </p:nvSpPr>
        <p:spPr>
          <a:xfrm>
            <a:off x="6461280" y="29750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1" name="Google Shape;1804;p110"/>
          <p:cNvSpPr/>
          <p:nvPr/>
        </p:nvSpPr>
        <p:spPr>
          <a:xfrm>
            <a:off x="6461280" y="30834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2" name="Google Shape;1805;p110"/>
          <p:cNvSpPr/>
          <p:nvPr/>
        </p:nvSpPr>
        <p:spPr>
          <a:xfrm>
            <a:off x="6461280" y="31921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3" name="Google Shape;1806;p110"/>
          <p:cNvSpPr/>
          <p:nvPr/>
        </p:nvSpPr>
        <p:spPr>
          <a:xfrm>
            <a:off x="6461280" y="33004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4" name="Google Shape;1807;p110"/>
          <p:cNvSpPr/>
          <p:nvPr/>
        </p:nvSpPr>
        <p:spPr>
          <a:xfrm>
            <a:off x="6461280" y="34092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5" name="Google Shape;1808;p110"/>
          <p:cNvSpPr/>
          <p:nvPr/>
        </p:nvSpPr>
        <p:spPr>
          <a:xfrm>
            <a:off x="6461280" y="3517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6" name="Google Shape;1809;p110"/>
          <p:cNvSpPr/>
          <p:nvPr/>
        </p:nvSpPr>
        <p:spPr>
          <a:xfrm>
            <a:off x="7157880" y="25405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7" name="Google Shape;1810;p110"/>
          <p:cNvSpPr/>
          <p:nvPr/>
        </p:nvSpPr>
        <p:spPr>
          <a:xfrm>
            <a:off x="7157880" y="2649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8" name="Google Shape;1811;p110"/>
          <p:cNvSpPr/>
          <p:nvPr/>
        </p:nvSpPr>
        <p:spPr>
          <a:xfrm>
            <a:off x="7157880" y="27576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9" name="Google Shape;1812;p110"/>
          <p:cNvSpPr/>
          <p:nvPr/>
        </p:nvSpPr>
        <p:spPr>
          <a:xfrm>
            <a:off x="7157880" y="28663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0" name="Google Shape;1813;p110"/>
          <p:cNvSpPr/>
          <p:nvPr/>
        </p:nvSpPr>
        <p:spPr>
          <a:xfrm>
            <a:off x="7157880" y="29750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1" name="Google Shape;1814;p110"/>
          <p:cNvSpPr/>
          <p:nvPr/>
        </p:nvSpPr>
        <p:spPr>
          <a:xfrm>
            <a:off x="7157880" y="30834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2" name="Google Shape;1815;p110"/>
          <p:cNvSpPr/>
          <p:nvPr/>
        </p:nvSpPr>
        <p:spPr>
          <a:xfrm>
            <a:off x="7157880" y="31921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3" name="Google Shape;1816;p110"/>
          <p:cNvSpPr/>
          <p:nvPr/>
        </p:nvSpPr>
        <p:spPr>
          <a:xfrm>
            <a:off x="7157880" y="33004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4" name="Google Shape;1817;p110"/>
          <p:cNvSpPr/>
          <p:nvPr/>
        </p:nvSpPr>
        <p:spPr>
          <a:xfrm>
            <a:off x="7157880" y="34092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5" name="Google Shape;1818;p110"/>
          <p:cNvSpPr/>
          <p:nvPr/>
        </p:nvSpPr>
        <p:spPr>
          <a:xfrm>
            <a:off x="7157880" y="3517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6" name="Google Shape;1819;p110"/>
          <p:cNvSpPr/>
          <p:nvPr/>
        </p:nvSpPr>
        <p:spPr>
          <a:xfrm>
            <a:off x="889560" y="4318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7" name="Google Shape;1820;p110"/>
          <p:cNvSpPr/>
          <p:nvPr/>
        </p:nvSpPr>
        <p:spPr>
          <a:xfrm>
            <a:off x="889560" y="44272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8" name="Google Shape;1821;p110"/>
          <p:cNvSpPr/>
          <p:nvPr/>
        </p:nvSpPr>
        <p:spPr>
          <a:xfrm>
            <a:off x="889560" y="45360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9" name="Google Shape;1822;p110"/>
          <p:cNvSpPr/>
          <p:nvPr/>
        </p:nvSpPr>
        <p:spPr>
          <a:xfrm>
            <a:off x="889560" y="46443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0" name="Google Shape;1823;p110"/>
          <p:cNvSpPr/>
          <p:nvPr/>
        </p:nvSpPr>
        <p:spPr>
          <a:xfrm>
            <a:off x="889560" y="47530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1" name="Google Shape;1824;p110"/>
          <p:cNvSpPr/>
          <p:nvPr/>
        </p:nvSpPr>
        <p:spPr>
          <a:xfrm>
            <a:off x="889560" y="48618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2" name="Google Shape;1825;p110"/>
          <p:cNvSpPr/>
          <p:nvPr/>
        </p:nvSpPr>
        <p:spPr>
          <a:xfrm>
            <a:off x="889560" y="49701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3" name="Google Shape;1826;p110"/>
          <p:cNvSpPr/>
          <p:nvPr/>
        </p:nvSpPr>
        <p:spPr>
          <a:xfrm>
            <a:off x="889560" y="50788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4" name="Google Shape;1827;p110"/>
          <p:cNvSpPr/>
          <p:nvPr/>
        </p:nvSpPr>
        <p:spPr>
          <a:xfrm>
            <a:off x="889560" y="5187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5" name="Google Shape;1828;p110"/>
          <p:cNvSpPr/>
          <p:nvPr/>
        </p:nvSpPr>
        <p:spPr>
          <a:xfrm>
            <a:off x="889560" y="52959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6" name="Google Shape;1829;p110"/>
          <p:cNvSpPr/>
          <p:nvPr/>
        </p:nvSpPr>
        <p:spPr>
          <a:xfrm>
            <a:off x="1586160" y="4318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7" name="Google Shape;1830;p110"/>
          <p:cNvSpPr/>
          <p:nvPr/>
        </p:nvSpPr>
        <p:spPr>
          <a:xfrm>
            <a:off x="1586160" y="44272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8" name="Google Shape;1831;p110"/>
          <p:cNvSpPr/>
          <p:nvPr/>
        </p:nvSpPr>
        <p:spPr>
          <a:xfrm>
            <a:off x="1586160" y="45360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9" name="Google Shape;1832;p110"/>
          <p:cNvSpPr/>
          <p:nvPr/>
        </p:nvSpPr>
        <p:spPr>
          <a:xfrm>
            <a:off x="1586160" y="46443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0" name="Google Shape;1833;p110"/>
          <p:cNvSpPr/>
          <p:nvPr/>
        </p:nvSpPr>
        <p:spPr>
          <a:xfrm>
            <a:off x="1586160" y="47530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1" name="Google Shape;1834;p110"/>
          <p:cNvSpPr/>
          <p:nvPr/>
        </p:nvSpPr>
        <p:spPr>
          <a:xfrm>
            <a:off x="1586160" y="48618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2" name="Google Shape;1835;p110"/>
          <p:cNvSpPr/>
          <p:nvPr/>
        </p:nvSpPr>
        <p:spPr>
          <a:xfrm>
            <a:off x="1586160" y="49701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3" name="Google Shape;1836;p110"/>
          <p:cNvSpPr/>
          <p:nvPr/>
        </p:nvSpPr>
        <p:spPr>
          <a:xfrm>
            <a:off x="1586160" y="50788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4" name="Google Shape;1837;p110"/>
          <p:cNvSpPr/>
          <p:nvPr/>
        </p:nvSpPr>
        <p:spPr>
          <a:xfrm>
            <a:off x="1586160" y="5187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5" name="Google Shape;1838;p110"/>
          <p:cNvSpPr/>
          <p:nvPr/>
        </p:nvSpPr>
        <p:spPr>
          <a:xfrm>
            <a:off x="1586160" y="52959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6" name="Google Shape;1839;p110"/>
          <p:cNvSpPr/>
          <p:nvPr/>
        </p:nvSpPr>
        <p:spPr>
          <a:xfrm>
            <a:off x="2282400" y="4318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7" name="Google Shape;1840;p110"/>
          <p:cNvSpPr/>
          <p:nvPr/>
        </p:nvSpPr>
        <p:spPr>
          <a:xfrm>
            <a:off x="2282400" y="44272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8" name="Google Shape;1841;p110"/>
          <p:cNvSpPr/>
          <p:nvPr/>
        </p:nvSpPr>
        <p:spPr>
          <a:xfrm>
            <a:off x="2282400" y="45360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9" name="Google Shape;1842;p110"/>
          <p:cNvSpPr/>
          <p:nvPr/>
        </p:nvSpPr>
        <p:spPr>
          <a:xfrm>
            <a:off x="2282400" y="46443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0" name="Google Shape;1843;p110"/>
          <p:cNvSpPr/>
          <p:nvPr/>
        </p:nvSpPr>
        <p:spPr>
          <a:xfrm>
            <a:off x="2282400" y="47530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1" name="Google Shape;1844;p110"/>
          <p:cNvSpPr/>
          <p:nvPr/>
        </p:nvSpPr>
        <p:spPr>
          <a:xfrm>
            <a:off x="2282400" y="48618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2" name="Google Shape;1845;p110"/>
          <p:cNvSpPr/>
          <p:nvPr/>
        </p:nvSpPr>
        <p:spPr>
          <a:xfrm>
            <a:off x="2282400" y="49701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3" name="Google Shape;1846;p110"/>
          <p:cNvSpPr/>
          <p:nvPr/>
        </p:nvSpPr>
        <p:spPr>
          <a:xfrm>
            <a:off x="2282400" y="50788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4" name="Google Shape;1847;p110"/>
          <p:cNvSpPr/>
          <p:nvPr/>
        </p:nvSpPr>
        <p:spPr>
          <a:xfrm>
            <a:off x="2282400" y="5187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5" name="Google Shape;1848;p110"/>
          <p:cNvSpPr/>
          <p:nvPr/>
        </p:nvSpPr>
        <p:spPr>
          <a:xfrm>
            <a:off x="2282400" y="52959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6" name="Google Shape;1849;p110"/>
          <p:cNvSpPr/>
          <p:nvPr/>
        </p:nvSpPr>
        <p:spPr>
          <a:xfrm>
            <a:off x="2979000" y="4318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7" name="Google Shape;1850;p110"/>
          <p:cNvSpPr/>
          <p:nvPr/>
        </p:nvSpPr>
        <p:spPr>
          <a:xfrm>
            <a:off x="2979000" y="44272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8" name="Google Shape;1851;p110"/>
          <p:cNvSpPr/>
          <p:nvPr/>
        </p:nvSpPr>
        <p:spPr>
          <a:xfrm>
            <a:off x="2979000" y="45360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9" name="Google Shape;1852;p110"/>
          <p:cNvSpPr/>
          <p:nvPr/>
        </p:nvSpPr>
        <p:spPr>
          <a:xfrm>
            <a:off x="2979000" y="46443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0" name="Google Shape;1853;p110"/>
          <p:cNvSpPr/>
          <p:nvPr/>
        </p:nvSpPr>
        <p:spPr>
          <a:xfrm>
            <a:off x="2979000" y="47530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1" name="Google Shape;1854;p110"/>
          <p:cNvSpPr/>
          <p:nvPr/>
        </p:nvSpPr>
        <p:spPr>
          <a:xfrm>
            <a:off x="2979000" y="48618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2" name="Google Shape;1855;p110"/>
          <p:cNvSpPr/>
          <p:nvPr/>
        </p:nvSpPr>
        <p:spPr>
          <a:xfrm>
            <a:off x="2979000" y="49701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3" name="Google Shape;1856;p110"/>
          <p:cNvSpPr/>
          <p:nvPr/>
        </p:nvSpPr>
        <p:spPr>
          <a:xfrm>
            <a:off x="2979000" y="50788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4" name="Google Shape;1857;p110"/>
          <p:cNvSpPr/>
          <p:nvPr/>
        </p:nvSpPr>
        <p:spPr>
          <a:xfrm>
            <a:off x="2979000" y="5187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5" name="Google Shape;1858;p110"/>
          <p:cNvSpPr/>
          <p:nvPr/>
        </p:nvSpPr>
        <p:spPr>
          <a:xfrm>
            <a:off x="2979000" y="52959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6" name="Google Shape;1859;p110"/>
          <p:cNvSpPr/>
          <p:nvPr/>
        </p:nvSpPr>
        <p:spPr>
          <a:xfrm>
            <a:off x="3675600" y="4318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7" name="Google Shape;1860;p110"/>
          <p:cNvSpPr/>
          <p:nvPr/>
        </p:nvSpPr>
        <p:spPr>
          <a:xfrm>
            <a:off x="3675600" y="44272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8" name="Google Shape;1861;p110"/>
          <p:cNvSpPr/>
          <p:nvPr/>
        </p:nvSpPr>
        <p:spPr>
          <a:xfrm>
            <a:off x="3675600" y="45360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9" name="Google Shape;1862;p110"/>
          <p:cNvSpPr/>
          <p:nvPr/>
        </p:nvSpPr>
        <p:spPr>
          <a:xfrm>
            <a:off x="3675600" y="46443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20" name="Google Shape;1863;p110"/>
          <p:cNvSpPr/>
          <p:nvPr/>
        </p:nvSpPr>
        <p:spPr>
          <a:xfrm>
            <a:off x="3675600" y="47530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21" name="Google Shape;1864;p110"/>
          <p:cNvSpPr/>
          <p:nvPr/>
        </p:nvSpPr>
        <p:spPr>
          <a:xfrm>
            <a:off x="3675600" y="48618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22" name="Google Shape;1865;p110"/>
          <p:cNvSpPr/>
          <p:nvPr/>
        </p:nvSpPr>
        <p:spPr>
          <a:xfrm>
            <a:off x="3675600" y="49701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23" name="Google Shape;1866;p110"/>
          <p:cNvSpPr/>
          <p:nvPr/>
        </p:nvSpPr>
        <p:spPr>
          <a:xfrm>
            <a:off x="3675600" y="50788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24" name="Google Shape;1867;p110"/>
          <p:cNvSpPr/>
          <p:nvPr/>
        </p:nvSpPr>
        <p:spPr>
          <a:xfrm>
            <a:off x="3675600" y="5187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25" name="Google Shape;1868;p110"/>
          <p:cNvSpPr/>
          <p:nvPr/>
        </p:nvSpPr>
        <p:spPr>
          <a:xfrm>
            <a:off x="3675600" y="52959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26" name="Google Shape;1869;p110"/>
          <p:cNvSpPr/>
          <p:nvPr/>
        </p:nvSpPr>
        <p:spPr>
          <a:xfrm>
            <a:off x="4371840" y="4318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27" name="Google Shape;1870;p110"/>
          <p:cNvSpPr/>
          <p:nvPr/>
        </p:nvSpPr>
        <p:spPr>
          <a:xfrm>
            <a:off x="4371840" y="44272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28" name="Google Shape;1871;p110"/>
          <p:cNvSpPr/>
          <p:nvPr/>
        </p:nvSpPr>
        <p:spPr>
          <a:xfrm>
            <a:off x="4371840" y="45360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29" name="Google Shape;1872;p110"/>
          <p:cNvSpPr/>
          <p:nvPr/>
        </p:nvSpPr>
        <p:spPr>
          <a:xfrm>
            <a:off x="4371840" y="46443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0" name="Google Shape;1873;p110"/>
          <p:cNvSpPr/>
          <p:nvPr/>
        </p:nvSpPr>
        <p:spPr>
          <a:xfrm>
            <a:off x="4371840" y="47530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1" name="Google Shape;1874;p110"/>
          <p:cNvSpPr/>
          <p:nvPr/>
        </p:nvSpPr>
        <p:spPr>
          <a:xfrm>
            <a:off x="4371840" y="48618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2" name="Google Shape;1875;p110"/>
          <p:cNvSpPr/>
          <p:nvPr/>
        </p:nvSpPr>
        <p:spPr>
          <a:xfrm>
            <a:off x="4371840" y="49701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3" name="Google Shape;1876;p110"/>
          <p:cNvSpPr/>
          <p:nvPr/>
        </p:nvSpPr>
        <p:spPr>
          <a:xfrm>
            <a:off x="4371840" y="50788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4" name="Google Shape;1877;p110"/>
          <p:cNvSpPr/>
          <p:nvPr/>
        </p:nvSpPr>
        <p:spPr>
          <a:xfrm>
            <a:off x="4371840" y="5187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5" name="Google Shape;1878;p110"/>
          <p:cNvSpPr/>
          <p:nvPr/>
        </p:nvSpPr>
        <p:spPr>
          <a:xfrm>
            <a:off x="4371840" y="52959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6" name="Google Shape;1879;p110"/>
          <p:cNvSpPr/>
          <p:nvPr/>
        </p:nvSpPr>
        <p:spPr>
          <a:xfrm>
            <a:off x="5068440" y="4318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7" name="Google Shape;1880;p110"/>
          <p:cNvSpPr/>
          <p:nvPr/>
        </p:nvSpPr>
        <p:spPr>
          <a:xfrm>
            <a:off x="5068440" y="44272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8" name="Google Shape;1881;p110"/>
          <p:cNvSpPr/>
          <p:nvPr/>
        </p:nvSpPr>
        <p:spPr>
          <a:xfrm>
            <a:off x="5068440" y="45360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9" name="Google Shape;1882;p110"/>
          <p:cNvSpPr/>
          <p:nvPr/>
        </p:nvSpPr>
        <p:spPr>
          <a:xfrm>
            <a:off x="5068440" y="46443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40" name="Google Shape;1883;p110"/>
          <p:cNvSpPr/>
          <p:nvPr/>
        </p:nvSpPr>
        <p:spPr>
          <a:xfrm>
            <a:off x="5068440" y="47530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41" name="Google Shape;1884;p110"/>
          <p:cNvSpPr/>
          <p:nvPr/>
        </p:nvSpPr>
        <p:spPr>
          <a:xfrm>
            <a:off x="5068440" y="48618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42" name="Google Shape;1885;p110"/>
          <p:cNvSpPr/>
          <p:nvPr/>
        </p:nvSpPr>
        <p:spPr>
          <a:xfrm>
            <a:off x="5068440" y="49701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43" name="Google Shape;1886;p110"/>
          <p:cNvSpPr/>
          <p:nvPr/>
        </p:nvSpPr>
        <p:spPr>
          <a:xfrm>
            <a:off x="5068440" y="50788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44" name="Google Shape;1887;p110"/>
          <p:cNvSpPr/>
          <p:nvPr/>
        </p:nvSpPr>
        <p:spPr>
          <a:xfrm>
            <a:off x="5068440" y="5187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45" name="Google Shape;1888;p110"/>
          <p:cNvSpPr/>
          <p:nvPr/>
        </p:nvSpPr>
        <p:spPr>
          <a:xfrm>
            <a:off x="5068440" y="52959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46" name="Google Shape;1889;p110"/>
          <p:cNvSpPr/>
          <p:nvPr/>
        </p:nvSpPr>
        <p:spPr>
          <a:xfrm>
            <a:off x="5764680" y="4318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47" name="Google Shape;1890;p110"/>
          <p:cNvSpPr/>
          <p:nvPr/>
        </p:nvSpPr>
        <p:spPr>
          <a:xfrm>
            <a:off x="5764680" y="44272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48" name="Google Shape;1891;p110"/>
          <p:cNvSpPr/>
          <p:nvPr/>
        </p:nvSpPr>
        <p:spPr>
          <a:xfrm>
            <a:off x="5764680" y="45360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49" name="Google Shape;1892;p110"/>
          <p:cNvSpPr/>
          <p:nvPr/>
        </p:nvSpPr>
        <p:spPr>
          <a:xfrm>
            <a:off x="5764680" y="46443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0" name="Google Shape;1893;p110"/>
          <p:cNvSpPr/>
          <p:nvPr/>
        </p:nvSpPr>
        <p:spPr>
          <a:xfrm>
            <a:off x="5764680" y="47530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1" name="Google Shape;1894;p110"/>
          <p:cNvSpPr/>
          <p:nvPr/>
        </p:nvSpPr>
        <p:spPr>
          <a:xfrm>
            <a:off x="5764680" y="48618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2" name="Google Shape;1895;p110"/>
          <p:cNvSpPr/>
          <p:nvPr/>
        </p:nvSpPr>
        <p:spPr>
          <a:xfrm>
            <a:off x="5764680" y="49701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3" name="Google Shape;1896;p110"/>
          <p:cNvSpPr/>
          <p:nvPr/>
        </p:nvSpPr>
        <p:spPr>
          <a:xfrm>
            <a:off x="5764680" y="50788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4" name="Google Shape;1897;p110"/>
          <p:cNvSpPr/>
          <p:nvPr/>
        </p:nvSpPr>
        <p:spPr>
          <a:xfrm>
            <a:off x="5764680" y="5187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5" name="Google Shape;1898;p110"/>
          <p:cNvSpPr/>
          <p:nvPr/>
        </p:nvSpPr>
        <p:spPr>
          <a:xfrm>
            <a:off x="5764680" y="52959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6" name="Google Shape;1899;p110"/>
          <p:cNvSpPr/>
          <p:nvPr/>
        </p:nvSpPr>
        <p:spPr>
          <a:xfrm>
            <a:off x="6461280" y="4318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7" name="Google Shape;1900;p110"/>
          <p:cNvSpPr/>
          <p:nvPr/>
        </p:nvSpPr>
        <p:spPr>
          <a:xfrm>
            <a:off x="6461280" y="44272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8" name="Google Shape;1901;p110"/>
          <p:cNvSpPr/>
          <p:nvPr/>
        </p:nvSpPr>
        <p:spPr>
          <a:xfrm>
            <a:off x="6461280" y="45360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9" name="Google Shape;1902;p110"/>
          <p:cNvSpPr/>
          <p:nvPr/>
        </p:nvSpPr>
        <p:spPr>
          <a:xfrm>
            <a:off x="6461280" y="46443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0" name="Google Shape;1903;p110"/>
          <p:cNvSpPr/>
          <p:nvPr/>
        </p:nvSpPr>
        <p:spPr>
          <a:xfrm>
            <a:off x="6461280" y="47530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1" name="Google Shape;1904;p110"/>
          <p:cNvSpPr/>
          <p:nvPr/>
        </p:nvSpPr>
        <p:spPr>
          <a:xfrm>
            <a:off x="6461280" y="48618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2" name="Google Shape;1905;p110"/>
          <p:cNvSpPr/>
          <p:nvPr/>
        </p:nvSpPr>
        <p:spPr>
          <a:xfrm>
            <a:off x="6461280" y="49701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3" name="Google Shape;1906;p110"/>
          <p:cNvSpPr/>
          <p:nvPr/>
        </p:nvSpPr>
        <p:spPr>
          <a:xfrm>
            <a:off x="6461280" y="50788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4" name="Google Shape;1907;p110"/>
          <p:cNvSpPr/>
          <p:nvPr/>
        </p:nvSpPr>
        <p:spPr>
          <a:xfrm>
            <a:off x="6461280" y="5187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5" name="Google Shape;1908;p110"/>
          <p:cNvSpPr/>
          <p:nvPr/>
        </p:nvSpPr>
        <p:spPr>
          <a:xfrm>
            <a:off x="6461280" y="52959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6" name="Google Shape;1909;p110"/>
          <p:cNvSpPr/>
          <p:nvPr/>
        </p:nvSpPr>
        <p:spPr>
          <a:xfrm>
            <a:off x="7157880" y="4318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7" name="Google Shape;1910;p110"/>
          <p:cNvSpPr/>
          <p:nvPr/>
        </p:nvSpPr>
        <p:spPr>
          <a:xfrm>
            <a:off x="7157880" y="44272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8" name="Google Shape;1911;p110"/>
          <p:cNvSpPr/>
          <p:nvPr/>
        </p:nvSpPr>
        <p:spPr>
          <a:xfrm>
            <a:off x="7157880" y="45360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9" name="Google Shape;1912;p110"/>
          <p:cNvSpPr/>
          <p:nvPr/>
        </p:nvSpPr>
        <p:spPr>
          <a:xfrm>
            <a:off x="7157880" y="46443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0" name="Google Shape;1913;p110"/>
          <p:cNvSpPr/>
          <p:nvPr/>
        </p:nvSpPr>
        <p:spPr>
          <a:xfrm>
            <a:off x="7157880" y="47530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1" name="Google Shape;1914;p110"/>
          <p:cNvSpPr/>
          <p:nvPr/>
        </p:nvSpPr>
        <p:spPr>
          <a:xfrm>
            <a:off x="7157880" y="48618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2" name="Google Shape;1915;p110"/>
          <p:cNvSpPr/>
          <p:nvPr/>
        </p:nvSpPr>
        <p:spPr>
          <a:xfrm>
            <a:off x="7157880" y="49701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3" name="Google Shape;1916;p110"/>
          <p:cNvSpPr/>
          <p:nvPr/>
        </p:nvSpPr>
        <p:spPr>
          <a:xfrm>
            <a:off x="7157880" y="50788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4" name="Google Shape;1917;p110"/>
          <p:cNvSpPr/>
          <p:nvPr/>
        </p:nvSpPr>
        <p:spPr>
          <a:xfrm>
            <a:off x="7157880" y="5187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5" name="Google Shape;1918;p110"/>
          <p:cNvSpPr/>
          <p:nvPr/>
        </p:nvSpPr>
        <p:spPr>
          <a:xfrm>
            <a:off x="7157880" y="52959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6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77" name="Google Shape;1921;p110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8" name="PlaceHolder 2"/>
          <p:cNvSpPr>
            <a:spLocks noGrp="1"/>
          </p:cNvSpPr>
          <p:nvPr>
            <p:ph type="sldNum" idx="99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F949BBC-F30B-40B8-AA3A-BE721194ABEF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79" name="Google Shape;1924;p110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8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81" name="Google Shape;1926;p111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82" name="Google Shape;1927;p111" descr=""/>
          <p:cNvPicPr/>
          <p:nvPr/>
        </p:nvPicPr>
        <p:blipFill>
          <a:blip r:embed="rId2"/>
          <a:stretch/>
        </p:blipFill>
        <p:spPr>
          <a:xfrm>
            <a:off x="8210880" y="2217240"/>
            <a:ext cx="552960" cy="55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83" name="Google Shape;1928;p111" descr=""/>
          <p:cNvPicPr/>
          <p:nvPr/>
        </p:nvPicPr>
        <p:blipFill>
          <a:blip r:embed="rId3"/>
          <a:stretch/>
        </p:blipFill>
        <p:spPr>
          <a:xfrm>
            <a:off x="4627800" y="2217240"/>
            <a:ext cx="552960" cy="55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84" name="Google Shape;1929;p111" descr=""/>
          <p:cNvPicPr/>
          <p:nvPr/>
        </p:nvPicPr>
        <p:blipFill>
          <a:blip r:embed="rId4"/>
          <a:stretch/>
        </p:blipFill>
        <p:spPr>
          <a:xfrm>
            <a:off x="1044720" y="2217240"/>
            <a:ext cx="552960" cy="5529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385" name="Google Shape;1930;p111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86" name="Google Shape;1931;p111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87" name="Google Shape;1933;p111"/>
          <p:cNvCxnSpPr/>
          <p:nvPr/>
        </p:nvCxnSpPr>
        <p:spPr>
          <a:xfrm>
            <a:off x="4307400" y="2776680"/>
            <a:ext cx="360" cy="230292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1388" name="Google Shape;1934;p111"/>
          <p:cNvCxnSpPr/>
          <p:nvPr/>
        </p:nvCxnSpPr>
        <p:spPr>
          <a:xfrm>
            <a:off x="7890480" y="2776680"/>
            <a:ext cx="360" cy="230292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1389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90" name="Google Shape;1943;p111" descr=""/>
          <p:cNvPicPr/>
          <p:nvPr/>
        </p:nvPicPr>
        <p:blipFill>
          <a:blip r:embed="rId5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91" name="PlaceHolder 2"/>
          <p:cNvSpPr>
            <a:spLocks noGrp="1"/>
          </p:cNvSpPr>
          <p:nvPr>
            <p:ph type="sldNum" idx="100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D5CB0BC-B7AE-43F8-A7ED-CFD82C698B76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92" name="Google Shape;1946;p11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9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94" name="Google Shape;1948;p112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95" name="Google Shape;1949;p112" descr=""/>
          <p:cNvPicPr/>
          <p:nvPr/>
        </p:nvPicPr>
        <p:blipFill>
          <a:blip r:embed="rId2"/>
          <a:stretch/>
        </p:blipFill>
        <p:spPr>
          <a:xfrm>
            <a:off x="6413400" y="2044800"/>
            <a:ext cx="731520" cy="731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96" name="Google Shape;1950;p112" descr=""/>
          <p:cNvPicPr/>
          <p:nvPr/>
        </p:nvPicPr>
        <p:blipFill>
          <a:blip r:embed="rId3"/>
          <a:stretch/>
        </p:blipFill>
        <p:spPr>
          <a:xfrm>
            <a:off x="1227240" y="2044800"/>
            <a:ext cx="731520" cy="731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397" name="Google Shape;1951;p112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98" name="Google Shape;1952;p112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99" name="Google Shape;1954;p112"/>
          <p:cNvCxnSpPr/>
          <p:nvPr/>
        </p:nvCxnSpPr>
        <p:spPr>
          <a:xfrm>
            <a:off x="6098760" y="2796120"/>
            <a:ext cx="360" cy="292392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1400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01" name="Google Shape;1961;p112" descr=""/>
          <p:cNvPicPr/>
          <p:nvPr/>
        </p:nvPicPr>
        <p:blipFill>
          <a:blip r:embed="rId4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02" name="PlaceHolder 2"/>
          <p:cNvSpPr>
            <a:spLocks noGrp="1"/>
          </p:cNvSpPr>
          <p:nvPr>
            <p:ph type="sldNum" idx="101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C81B36C-828D-4E45-9E79-377B5FA17A0C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1403" name="Google Shape;1963;p112"/>
          <p:cNvCxnSpPr/>
          <p:nvPr/>
        </p:nvCxnSpPr>
        <p:spPr>
          <a:xfrm>
            <a:off x="1366200" y="4884120"/>
            <a:ext cx="156600" cy="360"/>
          </a:xfrm>
          <a:prstGeom prst="straightConnector1">
            <a:avLst/>
          </a:prstGeom>
          <a:ln w="28575">
            <a:solidFill>
              <a:srgbClr val="ee0000"/>
            </a:solidFill>
            <a:round/>
          </a:ln>
        </p:spPr>
      </p:cxnSp>
      <p:cxnSp>
        <p:nvCxnSpPr>
          <p:cNvPr id="1404" name="Google Shape;1964;p112"/>
          <p:cNvCxnSpPr/>
          <p:nvPr/>
        </p:nvCxnSpPr>
        <p:spPr>
          <a:xfrm>
            <a:off x="6552360" y="4884120"/>
            <a:ext cx="156600" cy="360"/>
          </a:xfrm>
          <a:prstGeom prst="straightConnector1">
            <a:avLst/>
          </a:prstGeom>
          <a:ln w="28575">
            <a:solidFill>
              <a:srgbClr val="ee0000"/>
            </a:solidFill>
            <a:round/>
          </a:ln>
        </p:spPr>
      </p:cxnSp>
      <p:sp>
        <p:nvSpPr>
          <p:cNvPr id="1405" name="Google Shape;1966;p112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0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07" name="Google Shape;1968;p113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08" name="Google Shape;1969;p113" descr=""/>
          <p:cNvPicPr/>
          <p:nvPr/>
        </p:nvPicPr>
        <p:blipFill>
          <a:blip r:embed="rId2"/>
          <a:stretch/>
        </p:blipFill>
        <p:spPr>
          <a:xfrm>
            <a:off x="3419280" y="1298520"/>
            <a:ext cx="731520" cy="731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409" name="Google Shape;1971;p113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10" name="Google Shape;1972;p113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411" name="PlaceHolder 1"/>
          <p:cNvSpPr>
            <a:spLocks noGrp="1"/>
          </p:cNvSpPr>
          <p:nvPr>
            <p:ph type="title"/>
          </p:nvPr>
        </p:nvSpPr>
        <p:spPr>
          <a:xfrm>
            <a:off x="4465440" y="1455480"/>
            <a:ext cx="6724440" cy="32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12" name="Google Shape;1976;p113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13" name="PlaceHolder 2"/>
          <p:cNvSpPr>
            <a:spLocks noGrp="1"/>
          </p:cNvSpPr>
          <p:nvPr>
            <p:ph type="sldNum" idx="102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2D8C51B-D151-4CFA-806A-5B308AE588E2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1414" name="Google Shape;1978;p113"/>
          <p:cNvCxnSpPr/>
          <p:nvPr/>
        </p:nvCxnSpPr>
        <p:spPr>
          <a:xfrm>
            <a:off x="4488840" y="4884120"/>
            <a:ext cx="156240" cy="360"/>
          </a:xfrm>
          <a:prstGeom prst="straightConnector1">
            <a:avLst/>
          </a:prstGeom>
          <a:ln w="28575">
            <a:solidFill>
              <a:srgbClr val="ee0000"/>
            </a:solidFill>
            <a:round/>
          </a:ln>
        </p:spPr>
      </p:cxnSp>
      <p:sp>
        <p:nvSpPr>
          <p:cNvPr id="1415" name="Google Shape;1979;p113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17" name="Google Shape;1402;p87"/>
          <p:cNvSpPr/>
          <p:nvPr/>
        </p:nvSpPr>
        <p:spPr>
          <a:xfrm>
            <a:off x="-10080" y="0"/>
            <a:ext cx="91692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18" name="Google Shape;1403;p87"/>
          <p:cNvSpPr/>
          <p:nvPr/>
        </p:nvSpPr>
        <p:spPr>
          <a:xfrm>
            <a:off x="4458240" y="0"/>
            <a:ext cx="774360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19" name="Google Shape;1404;p87" descr=""/>
          <p:cNvPicPr/>
          <p:nvPr/>
        </p:nvPicPr>
        <p:blipFill>
          <a:blip r:embed="rId3"/>
          <a:stretch/>
        </p:blipFill>
        <p:spPr>
          <a:xfrm>
            <a:off x="10107000" y="6200280"/>
            <a:ext cx="1580040" cy="3715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420" name="Google Shape;1405;p87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1421" name="PlaceHolder 1"/>
          <p:cNvSpPr>
            <a:spLocks noGrp="1"/>
          </p:cNvSpPr>
          <p:nvPr>
            <p:ph type="title"/>
          </p:nvPr>
        </p:nvSpPr>
        <p:spPr>
          <a:xfrm>
            <a:off x="5660640" y="1708920"/>
            <a:ext cx="5735880" cy="211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2" name="PlaceHolder 2"/>
          <p:cNvSpPr>
            <a:spLocks noGrp="1"/>
          </p:cNvSpPr>
          <p:nvPr>
            <p:ph type="sldNum" idx="103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E3D1D95-5BA0-4588-820E-840346AB3849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23" name="Google Shape;1411;p87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24" name="Google Shape;1412;p87" descr=""/>
          <p:cNvPicPr/>
          <p:nvPr/>
        </p:nvPicPr>
        <p:blipFill>
          <a:blip r:embed="rId4"/>
          <a:srcRect l="0" t="0" r="0" b="3835"/>
          <a:stretch/>
        </p:blipFill>
        <p:spPr>
          <a:xfrm>
            <a:off x="871920" y="0"/>
            <a:ext cx="361080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2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2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27" name="Google Shape;1981;p114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28" name="Google Shape;1982;p114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29" name="Google Shape;1983;p114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430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31" name="Google Shape;1995;p114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32" name="PlaceHolder 2"/>
          <p:cNvSpPr>
            <a:spLocks noGrp="1"/>
          </p:cNvSpPr>
          <p:nvPr>
            <p:ph type="sldNum" idx="104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6AA62A3-F81C-4D99-BC1F-F2C1743ABD8F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33" name="Google Shape;1998;p11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3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35" name="Google Shape;2000;p115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36" name="Google Shape;2001;p115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37" name="Google Shape;2002;p115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38" name="Google Shape;2004;p115"/>
          <p:cNvCxnSpPr/>
          <p:nvPr/>
        </p:nvCxnSpPr>
        <p:spPr>
          <a:xfrm>
            <a:off x="3416400" y="3677760"/>
            <a:ext cx="360" cy="152820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1439" name="Google Shape;2005;p115"/>
          <p:cNvCxnSpPr/>
          <p:nvPr/>
        </p:nvCxnSpPr>
        <p:spPr>
          <a:xfrm>
            <a:off x="6095880" y="3677760"/>
            <a:ext cx="360" cy="152820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1440" name="Google Shape;2006;p115"/>
          <p:cNvCxnSpPr/>
          <p:nvPr/>
        </p:nvCxnSpPr>
        <p:spPr>
          <a:xfrm>
            <a:off x="8775360" y="3677760"/>
            <a:ext cx="360" cy="152820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1441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42" name="Google Shape;2017;p115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43" name="PlaceHolder 2"/>
          <p:cNvSpPr>
            <a:spLocks noGrp="1"/>
          </p:cNvSpPr>
          <p:nvPr>
            <p:ph type="sldNum" idx="105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FF8D70C-97C5-4BA1-8566-D2661DCA237F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44" name="Google Shape;2020;p115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4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46" name="Google Shape;2022;p116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47" name="PlaceHolder 1"/>
          <p:cNvSpPr>
            <a:spLocks noGrp="1"/>
          </p:cNvSpPr>
          <p:nvPr>
            <p:ph type="title"/>
          </p:nvPr>
        </p:nvSpPr>
        <p:spPr>
          <a:xfrm>
            <a:off x="884880" y="1240560"/>
            <a:ext cx="4114440" cy="198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448" name="Google Shape;2026;p116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49" name="Google Shape;2027;p116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1450" name="Google Shape;2035;p116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51" name="PlaceHolder 2"/>
          <p:cNvSpPr>
            <a:spLocks noGrp="1"/>
          </p:cNvSpPr>
          <p:nvPr>
            <p:ph type="sldNum" idx="106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8261628-93F4-4B55-8F93-6450B8ECCBAA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52" name="Google Shape;2037;p116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5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54" name="Google Shape;2039;p117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55" name="Google Shape;2040;p117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56" name="Google Shape;2041;p117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57" name="Google Shape;2043;p117"/>
          <p:cNvCxnSpPr/>
          <p:nvPr/>
        </p:nvCxnSpPr>
        <p:spPr>
          <a:xfrm>
            <a:off x="4305960" y="4229640"/>
            <a:ext cx="360" cy="155772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1458" name="Google Shape;2044;p117"/>
          <p:cNvCxnSpPr/>
          <p:nvPr/>
        </p:nvCxnSpPr>
        <p:spPr>
          <a:xfrm>
            <a:off x="7885800" y="4229640"/>
            <a:ext cx="360" cy="155772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1459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60" name="Google Shape;2053;p117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61" name="PlaceHolder 2"/>
          <p:cNvSpPr>
            <a:spLocks noGrp="1"/>
          </p:cNvSpPr>
          <p:nvPr>
            <p:ph type="sldNum" idx="107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7E6B939-6974-46EA-9D67-35B6C0ADB3EB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62" name="Google Shape;2056;p117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0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73" name="Google Shape;191;p20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74" name="Google Shape;192;p20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75" name="PlaceHolder 1"/>
          <p:cNvSpPr>
            <a:spLocks noGrp="1"/>
          </p:cNvSpPr>
          <p:nvPr>
            <p:ph type="sldNum" idx="11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372F7B1-EA00-4633-8E01-FEA900A8E945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76" name="Google Shape;194;p20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" name="Google Shape;196;p20"/>
          <p:cNvSpPr/>
          <p:nvPr/>
        </p:nvSpPr>
        <p:spPr>
          <a:xfrm>
            <a:off x="0" y="2473560"/>
            <a:ext cx="1120320" cy="270216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Google Shape;197;p20"/>
          <p:cNvSpPr/>
          <p:nvPr/>
        </p:nvSpPr>
        <p:spPr>
          <a:xfrm>
            <a:off x="11071440" y="2473560"/>
            <a:ext cx="1120320" cy="270216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Google Shape;198;p20"/>
          <p:cNvSpPr/>
          <p:nvPr/>
        </p:nvSpPr>
        <p:spPr>
          <a:xfrm>
            <a:off x="5863680" y="2473560"/>
            <a:ext cx="6327720" cy="2702160"/>
          </a:xfrm>
          <a:prstGeom prst="chevron">
            <a:avLst>
              <a:gd name="adj" fmla="val 27319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Google Shape;199;p20"/>
          <p:cNvSpPr/>
          <p:nvPr/>
        </p:nvSpPr>
        <p:spPr>
          <a:xfrm>
            <a:off x="0" y="2473560"/>
            <a:ext cx="6327720" cy="2702160"/>
          </a:xfrm>
          <a:prstGeom prst="chevron">
            <a:avLst>
              <a:gd name="adj" fmla="val 27319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6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64" name="Google Shape;2058;p118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65" name="Google Shape;2059;p118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66" name="Google Shape;2060;p118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467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68" name="Google Shape;2065;p118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69" name="PlaceHolder 2"/>
          <p:cNvSpPr>
            <a:spLocks noGrp="1"/>
          </p:cNvSpPr>
          <p:nvPr>
            <p:ph type="sldNum" idx="108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A3E3CD6-F0B1-4A26-BFB2-B24C44F2C2EC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70" name="Google Shape;2068;p118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72" name="Google Shape;2070;p119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73" name="Google Shape;2071;p119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74" name="Google Shape;2072;p119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475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76" name="Google Shape;2077;p119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77" name="PlaceHolder 2"/>
          <p:cNvSpPr>
            <a:spLocks noGrp="1"/>
          </p:cNvSpPr>
          <p:nvPr>
            <p:ph type="sldNum" idx="109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597FD33-2CB2-43E0-B9CE-2FD4BE5396AC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78" name="Google Shape;2080;p119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80" name="Google Shape;2082;p120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81" name="PlaceHolder 1"/>
          <p:cNvSpPr>
            <a:spLocks noGrp="1"/>
          </p:cNvSpPr>
          <p:nvPr>
            <p:ph type="title"/>
          </p:nvPr>
        </p:nvSpPr>
        <p:spPr>
          <a:xfrm>
            <a:off x="3280320" y="1653120"/>
            <a:ext cx="7430760" cy="393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482" name="Google Shape;2085;p120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83" name="Google Shape;2086;p120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1484" name="Google Shape;2088;p120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85" name="PlaceHolder 2"/>
          <p:cNvSpPr>
            <a:spLocks noGrp="1"/>
          </p:cNvSpPr>
          <p:nvPr>
            <p:ph type="sldNum" idx="110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E1EB96B-41DB-45AF-91B6-7DB86EE634C9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86" name="Google Shape;2090;p120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88" name="Google Shape;2092;p121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89" name="PlaceHolder 1"/>
          <p:cNvSpPr>
            <a:spLocks noGrp="1"/>
          </p:cNvSpPr>
          <p:nvPr>
            <p:ph type="body"/>
          </p:nvPr>
        </p:nvSpPr>
        <p:spPr>
          <a:xfrm>
            <a:off x="8669880" y="1849320"/>
            <a:ext cx="2131560" cy="299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0" name="PlaceHolder 2"/>
          <p:cNvSpPr>
            <a:spLocks noGrp="1"/>
          </p:cNvSpPr>
          <p:nvPr>
            <p:ph type="body"/>
          </p:nvPr>
        </p:nvSpPr>
        <p:spPr>
          <a:xfrm>
            <a:off x="5708880" y="1849320"/>
            <a:ext cx="2131560" cy="299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1" name="PlaceHolder 3"/>
          <p:cNvSpPr>
            <a:spLocks noGrp="1"/>
          </p:cNvSpPr>
          <p:nvPr>
            <p:ph type="title"/>
          </p:nvPr>
        </p:nvSpPr>
        <p:spPr>
          <a:xfrm>
            <a:off x="900360" y="1736280"/>
            <a:ext cx="3885480" cy="26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492" name="Google Shape;2096;p121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93" name="Google Shape;2098;p121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1494" name="Google Shape;2099;p121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95" name="PlaceHolder 4"/>
          <p:cNvSpPr>
            <a:spLocks noGrp="1"/>
          </p:cNvSpPr>
          <p:nvPr>
            <p:ph type="sldNum" idx="111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2BBB390-D8FE-4A41-83EA-39D1AD8EB39B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96" name="Google Shape;2102;p12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0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98" name="Google Shape;2104;p122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99" name="Google Shape;2105;p122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500" name="Google Shape;2107;p122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501" name="PlaceHolder 1"/>
          <p:cNvSpPr>
            <a:spLocks noGrp="1"/>
          </p:cNvSpPr>
          <p:nvPr>
            <p:ph type="body"/>
          </p:nvPr>
        </p:nvSpPr>
        <p:spPr>
          <a:xfrm>
            <a:off x="900360" y="3109320"/>
            <a:ext cx="5043600" cy="2999520"/>
          </a:xfrm>
          <a:prstGeom prst="rect">
            <a:avLst/>
          </a:prstGeom>
          <a:noFill/>
          <a:ln w="0">
            <a:noFill/>
          </a:ln>
        </p:spPr>
        <p:txBody>
          <a:bodyPr lIns="91440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2" name="PlaceHolder 2"/>
          <p:cNvSpPr>
            <a:spLocks noGrp="1"/>
          </p:cNvSpPr>
          <p:nvPr>
            <p:ph type="title"/>
          </p:nvPr>
        </p:nvSpPr>
        <p:spPr>
          <a:xfrm>
            <a:off x="900360" y="1190880"/>
            <a:ext cx="3885480" cy="146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03" name="Google Shape;2111;p122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04" name="PlaceHolder 3"/>
          <p:cNvSpPr>
            <a:spLocks noGrp="1"/>
          </p:cNvSpPr>
          <p:nvPr>
            <p:ph type="sldNum" idx="112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7508C11-9567-42E1-8524-85FC968A8006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05" name="Google Shape;2113;p122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507" name="Google Shape;2115;p123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508" name="Google Shape;2116;p123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509" name="PlaceHolder 1"/>
          <p:cNvSpPr>
            <a:spLocks noGrp="1"/>
          </p:cNvSpPr>
          <p:nvPr>
            <p:ph type="sldNum" idx="113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921018A-D5BF-423B-A559-F1EA92EFDC36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510" name="Google Shape;2118;p123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11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13" name="Google Shape;1414;p88"/>
          <p:cNvSpPr/>
          <p:nvPr/>
        </p:nvSpPr>
        <p:spPr>
          <a:xfrm>
            <a:off x="-10080" y="0"/>
            <a:ext cx="91692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14" name="Google Shape;1415;p88"/>
          <p:cNvSpPr/>
          <p:nvPr/>
        </p:nvSpPr>
        <p:spPr>
          <a:xfrm>
            <a:off x="4458240" y="0"/>
            <a:ext cx="774360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515" name="Google Shape;1416;p88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1516" name="PlaceHolder 1"/>
          <p:cNvSpPr>
            <a:spLocks noGrp="1"/>
          </p:cNvSpPr>
          <p:nvPr>
            <p:ph type="title"/>
          </p:nvPr>
        </p:nvSpPr>
        <p:spPr>
          <a:xfrm>
            <a:off x="5660640" y="568800"/>
            <a:ext cx="5735880" cy="192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7" name="PlaceHolder 2"/>
          <p:cNvSpPr>
            <a:spLocks noGrp="1"/>
          </p:cNvSpPr>
          <p:nvPr>
            <p:ph type="sldNum" idx="114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AF0A760-763B-414D-A93E-DC83532BE94E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518" name="Google Shape;1421;p88" descr=""/>
          <p:cNvPicPr/>
          <p:nvPr/>
        </p:nvPicPr>
        <p:blipFill>
          <a:blip r:embed="rId3"/>
          <a:stretch/>
        </p:blipFill>
        <p:spPr>
          <a:xfrm>
            <a:off x="10107000" y="6200280"/>
            <a:ext cx="1580040" cy="371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19" name="Google Shape;1422;p88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20" name="Google Shape;1423;p88" descr=""/>
          <p:cNvPicPr/>
          <p:nvPr/>
        </p:nvPicPr>
        <p:blipFill>
          <a:blip r:embed="rId4"/>
          <a:srcRect l="0" t="0" r="0" b="3835"/>
          <a:stretch/>
        </p:blipFill>
        <p:spPr>
          <a:xfrm>
            <a:off x="871920" y="0"/>
            <a:ext cx="3610800" cy="68576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22" name="Google Shape;1425;p89"/>
          <p:cNvSpPr/>
          <p:nvPr/>
        </p:nvSpPr>
        <p:spPr>
          <a:xfrm>
            <a:off x="10080" y="0"/>
            <a:ext cx="87645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23" name="Google Shape;1426;p89"/>
          <p:cNvSpPr/>
          <p:nvPr/>
        </p:nvSpPr>
        <p:spPr>
          <a:xfrm>
            <a:off x="8775000" y="0"/>
            <a:ext cx="3426480" cy="68576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24" name="PlaceHolder 1"/>
          <p:cNvSpPr>
            <a:spLocks noGrp="1"/>
          </p:cNvSpPr>
          <p:nvPr>
            <p:ph type="title"/>
          </p:nvPr>
        </p:nvSpPr>
        <p:spPr>
          <a:xfrm>
            <a:off x="447840" y="1084680"/>
            <a:ext cx="6824520" cy="2104920"/>
          </a:xfrm>
          <a:prstGeom prst="rect">
            <a:avLst/>
          </a:prstGeom>
          <a:noFill/>
          <a:ln w="0">
            <a:noFill/>
          </a:ln>
        </p:spPr>
        <p:txBody>
          <a:bodyPr lIns="438840" rIns="91440" tIns="91440" bIns="91440" anchor="t">
            <a:noAutofit/>
          </a:bodyPr>
          <a:p>
            <a:pPr indent="0">
              <a:buNone/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525" name="Google Shape;1428;p89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526" name="Google Shape;1429;p89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527" name="PlaceHolder 2"/>
          <p:cNvSpPr>
            <a:spLocks noGrp="1"/>
          </p:cNvSpPr>
          <p:nvPr>
            <p:ph type="sldNum" idx="115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51D0C40-AA07-4AB2-AFC5-DD64D6881E7D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528" name="Google Shape;1433;p89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29" name="Google Shape;1434;p89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4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31" name="Google Shape;1436;p90"/>
          <p:cNvSpPr/>
          <p:nvPr/>
        </p:nvSpPr>
        <p:spPr>
          <a:xfrm>
            <a:off x="10080" y="0"/>
            <a:ext cx="87645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32" name="Google Shape;1437;p90"/>
          <p:cNvSpPr/>
          <p:nvPr/>
        </p:nvSpPr>
        <p:spPr>
          <a:xfrm>
            <a:off x="8775000" y="0"/>
            <a:ext cx="3426480" cy="68576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533" name="Google Shape;1438;p90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534" name="Google Shape;1439;p90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1535" name="Google Shape;1441;p90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36" name="PlaceHolder 1"/>
          <p:cNvSpPr>
            <a:spLocks noGrp="1"/>
          </p:cNvSpPr>
          <p:nvPr>
            <p:ph type="sldNum" idx="116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766A740-0FBB-43AF-8050-CAA72B6BA0D2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37" name="Google Shape;1445;p90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5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39" name="Google Shape;1447;p91"/>
          <p:cNvSpPr/>
          <p:nvPr/>
        </p:nvSpPr>
        <p:spPr>
          <a:xfrm>
            <a:off x="-10080" y="0"/>
            <a:ext cx="916920" cy="68576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40" name="Google Shape;1448;p91"/>
          <p:cNvSpPr/>
          <p:nvPr/>
        </p:nvSpPr>
        <p:spPr>
          <a:xfrm>
            <a:off x="788400" y="0"/>
            <a:ext cx="1141308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41" name="PlaceHolder 1"/>
          <p:cNvSpPr>
            <a:spLocks noGrp="1"/>
          </p:cNvSpPr>
          <p:nvPr>
            <p:ph type="title"/>
          </p:nvPr>
        </p:nvSpPr>
        <p:spPr>
          <a:xfrm>
            <a:off x="2076120" y="1883160"/>
            <a:ext cx="7991640" cy="307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542" name="Google Shape;1450;p91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543" name="Google Shape;1452;p91"/>
          <p:cNvCxnSpPr/>
          <p:nvPr/>
        </p:nvCxnSpPr>
        <p:spPr>
          <a:xfrm>
            <a:off x="2075760" y="1653480"/>
            <a:ext cx="1391400" cy="3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1544" name="Google Shape;1453;p91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45" name="Google Shape;1454;p9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46" name="PlaceHolder 2"/>
          <p:cNvSpPr>
            <a:spLocks noGrp="1"/>
          </p:cNvSpPr>
          <p:nvPr>
            <p:ph type="sldNum" idx="117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90CFC9F-A66F-4491-9E13-FF22D3E600F5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" name="Google Shape;19;p3"/>
          <p:cNvSpPr/>
          <p:nvPr/>
        </p:nvSpPr>
        <p:spPr>
          <a:xfrm>
            <a:off x="9617040" y="5878800"/>
            <a:ext cx="2574720" cy="9788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2084040" y="568800"/>
            <a:ext cx="4904640" cy="198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5" name="Google Shape;22;p3" descr=""/>
          <p:cNvPicPr/>
          <p:nvPr/>
        </p:nvPicPr>
        <p:blipFill>
          <a:blip r:embed="rId3"/>
          <a:stretch/>
        </p:blipFill>
        <p:spPr>
          <a:xfrm>
            <a:off x="10107000" y="6203880"/>
            <a:ext cx="1580040" cy="37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6" name="Google Shape;23;p3" descr=""/>
          <p:cNvPicPr/>
          <p:nvPr/>
        </p:nvPicPr>
        <p:blipFill>
          <a:blip r:embed="rId4"/>
          <a:stretch/>
        </p:blipFill>
        <p:spPr>
          <a:xfrm>
            <a:off x="7542720" y="3470400"/>
            <a:ext cx="282240" cy="28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" name="Google Shape;24;p3" descr=""/>
          <p:cNvPicPr/>
          <p:nvPr/>
        </p:nvPicPr>
        <p:blipFill>
          <a:blip r:embed="rId5"/>
          <a:stretch/>
        </p:blipFill>
        <p:spPr>
          <a:xfrm>
            <a:off x="7542720" y="2778480"/>
            <a:ext cx="282240" cy="28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8" name="Google Shape;25;p3" descr=""/>
          <p:cNvPicPr/>
          <p:nvPr/>
        </p:nvPicPr>
        <p:blipFill>
          <a:blip r:embed="rId6"/>
          <a:stretch/>
        </p:blipFill>
        <p:spPr>
          <a:xfrm>
            <a:off x="7542720" y="2086560"/>
            <a:ext cx="282240" cy="28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9" name="Google Shape;26;p3" descr=""/>
          <p:cNvPicPr/>
          <p:nvPr/>
        </p:nvPicPr>
        <p:blipFill>
          <a:blip r:embed="rId7"/>
          <a:stretch/>
        </p:blipFill>
        <p:spPr>
          <a:xfrm>
            <a:off x="7542720" y="4161960"/>
            <a:ext cx="282240" cy="28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" name="Google Shape;27;p3"/>
          <p:cNvSpPr/>
          <p:nvPr/>
        </p:nvSpPr>
        <p:spPr>
          <a:xfrm>
            <a:off x="7960320" y="1999800"/>
            <a:ext cx="299304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linkedin.com/company/red-hat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" name="Google Shape;28;p3"/>
          <p:cNvSpPr/>
          <p:nvPr/>
        </p:nvSpPr>
        <p:spPr>
          <a:xfrm>
            <a:off x="7960320" y="2691720"/>
            <a:ext cx="299304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youtube.com/user/RedHatVideos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" name="Google Shape;29;p3"/>
          <p:cNvSpPr/>
          <p:nvPr/>
        </p:nvSpPr>
        <p:spPr>
          <a:xfrm>
            <a:off x="7960320" y="3383640"/>
            <a:ext cx="299304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facebook.com/redhatinc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" name="Google Shape;30;p3"/>
          <p:cNvSpPr/>
          <p:nvPr/>
        </p:nvSpPr>
        <p:spPr>
          <a:xfrm>
            <a:off x="7960320" y="4075200"/>
            <a:ext cx="299304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twitter.com/RedHat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94" name="Google Shape;31;p3"/>
          <p:cNvCxnSpPr/>
          <p:nvPr/>
        </p:nvCxnSpPr>
        <p:spPr>
          <a:xfrm flipV="1">
            <a:off x="447480" y="0"/>
            <a:ext cx="360" cy="2282760"/>
          </a:xfrm>
          <a:prstGeom prst="straightConnector1">
            <a:avLst/>
          </a:prstGeom>
          <a:ln w="9525">
            <a:solidFill>
              <a:srgbClr val="800000"/>
            </a:solidFill>
            <a:round/>
          </a:ln>
        </p:spPr>
      </p:cxnSp>
      <p:cxnSp>
        <p:nvCxnSpPr>
          <p:cNvPr id="95" name="Google Shape;32;p3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800000"/>
            </a:solidFill>
            <a:round/>
          </a:ln>
        </p:spPr>
      </p:cxnSp>
      <p:sp>
        <p:nvSpPr>
          <p:cNvPr id="96" name="PlaceHolder 2"/>
          <p:cNvSpPr>
            <a:spLocks noGrp="1"/>
          </p:cNvSpPr>
          <p:nvPr>
            <p:ph type="sldNum" idx="12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B6BA265-9DCE-40D1-B088-23E2ABD2AFBE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6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48" name="Google Shape;1457;p92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49" name="PlaceHolder 1"/>
          <p:cNvSpPr>
            <a:spLocks noGrp="1"/>
          </p:cNvSpPr>
          <p:nvPr>
            <p:ph type="title"/>
          </p:nvPr>
        </p:nvSpPr>
        <p:spPr>
          <a:xfrm>
            <a:off x="2076120" y="1883160"/>
            <a:ext cx="7991640" cy="307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550" name="Google Shape;1459;p92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551" name="Google Shape;1460;p92"/>
          <p:cNvCxnSpPr/>
          <p:nvPr/>
        </p:nvCxnSpPr>
        <p:spPr>
          <a:xfrm>
            <a:off x="2075760" y="1653480"/>
            <a:ext cx="1391400" cy="3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552" name="Google Shape;1461;p92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553" name="PlaceHolder 2"/>
          <p:cNvSpPr>
            <a:spLocks noGrp="1"/>
          </p:cNvSpPr>
          <p:nvPr>
            <p:ph type="sldNum" idx="118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616FC1E-1860-4ACC-8DAA-9859D2675BFA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554" name="Google Shape;1464;p92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55" name="Google Shape;1465;p92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7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57" name="Google Shape;1467;p93"/>
          <p:cNvSpPr/>
          <p:nvPr/>
        </p:nvSpPr>
        <p:spPr>
          <a:xfrm>
            <a:off x="-10080" y="0"/>
            <a:ext cx="91692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58" name="Google Shape;1468;p93"/>
          <p:cNvSpPr/>
          <p:nvPr/>
        </p:nvSpPr>
        <p:spPr>
          <a:xfrm>
            <a:off x="4458240" y="0"/>
            <a:ext cx="774360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59" name="PlaceHolder 1"/>
          <p:cNvSpPr>
            <a:spLocks noGrp="1"/>
          </p:cNvSpPr>
          <p:nvPr>
            <p:ph type="title"/>
          </p:nvPr>
        </p:nvSpPr>
        <p:spPr>
          <a:xfrm>
            <a:off x="5673960" y="1632960"/>
            <a:ext cx="5037120" cy="38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560" name="Google Shape;1470;p93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pic>
        <p:nvPicPr>
          <p:cNvPr id="1561" name="Google Shape;1472;p93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62" name="PlaceHolder 2"/>
          <p:cNvSpPr>
            <a:spLocks noGrp="1"/>
          </p:cNvSpPr>
          <p:nvPr>
            <p:ph type="sldNum" idx="119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EB87CC8-886A-4346-B8EC-DF724C00D582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63" name="Google Shape;1474;p93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64" name="Google Shape;1475;p93" descr=""/>
          <p:cNvPicPr/>
          <p:nvPr/>
        </p:nvPicPr>
        <p:blipFill>
          <a:blip r:embed="rId4"/>
          <a:srcRect l="0" t="0" r="0" b="3835"/>
          <a:stretch/>
        </p:blipFill>
        <p:spPr>
          <a:xfrm>
            <a:off x="871920" y="0"/>
            <a:ext cx="3610800" cy="68576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8" name="Google Shape;206;p21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99" name="Google Shape;207;p21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00" name="PlaceHolder 1"/>
          <p:cNvSpPr>
            <a:spLocks noGrp="1"/>
          </p:cNvSpPr>
          <p:nvPr>
            <p:ph type="sldNum" idx="13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271D37C-A244-40D5-A8ED-EAE2DF161CD5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01" name="Google Shape;209;p21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" name="Google Shape;211;p21" descr=""/>
          <p:cNvPicPr/>
          <p:nvPr/>
        </p:nvPicPr>
        <p:blipFill>
          <a:blip r:embed="rId3"/>
          <a:stretch/>
        </p:blipFill>
        <p:spPr>
          <a:xfrm>
            <a:off x="1743480" y="2296440"/>
            <a:ext cx="8704440" cy="3246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3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05" name="Google Shape;220;p22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6" name="Google Shape;221;p22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07" name="PlaceHolder 1"/>
          <p:cNvSpPr>
            <a:spLocks noGrp="1"/>
          </p:cNvSpPr>
          <p:nvPr>
            <p:ph type="sldNum" idx="14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D7C440A-A3E7-42AA-8136-6DBB845DB11C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08" name="Google Shape;223;p22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11" name="Google Shape;228;p23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12" name="Google Shape;229;p23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13" name="PlaceHolder 2"/>
          <p:cNvSpPr>
            <a:spLocks noGrp="1"/>
          </p:cNvSpPr>
          <p:nvPr>
            <p:ph type="sldNum" idx="15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BA97209-50A8-4230-8DAE-8E531EA2EF5D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14" name="Google Shape;231;p23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2438280" y="2286000"/>
            <a:ext cx="7314840" cy="365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7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17" name="Google Shape;236;p24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18" name="Google Shape;237;p24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19" name="PlaceHolder 1"/>
          <p:cNvSpPr>
            <a:spLocks noGrp="1"/>
          </p:cNvSpPr>
          <p:nvPr>
            <p:ph type="sldNum" idx="16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EE8DE07-90D2-4C0F-9E44-D94D2D9C0EB1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20" name="Google Shape;239;p24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2438280" y="2286000"/>
            <a:ext cx="7314840" cy="365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7_2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24" name="Google Shape;246;p25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25" name="Google Shape;247;p25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26" name="PlaceHolder 1"/>
          <p:cNvSpPr>
            <a:spLocks noGrp="1"/>
          </p:cNvSpPr>
          <p:nvPr>
            <p:ph type="sldNum" idx="17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8E9A5CB-FF66-4FB2-9D52-D96D6852ED8B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27" name="Google Shape;249;p25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2438280" y="1600200"/>
            <a:ext cx="7314840" cy="365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7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30" name="Google Shape;253;p26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1" name="Google Shape;254;p26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32" name="PlaceHolder 1"/>
          <p:cNvSpPr>
            <a:spLocks noGrp="1"/>
          </p:cNvSpPr>
          <p:nvPr>
            <p:ph type="sldNum" idx="18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0AA300F-F7D3-4A91-B4BC-A077E5CB5075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33" name="Google Shape;256;p26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885240" y="2291040"/>
            <a:ext cx="4937400" cy="372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369480" y="2291040"/>
            <a:ext cx="4937400" cy="372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7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38" name="Google Shape;264;p27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9" name="Google Shape;265;p27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40" name="PlaceHolder 1"/>
          <p:cNvSpPr>
            <a:spLocks noGrp="1"/>
          </p:cNvSpPr>
          <p:nvPr>
            <p:ph type="sldNum" idx="19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B0CB417-5BCD-46C2-BE64-57CE6952C2FC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41" name="Google Shape;267;p27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369480" y="2291040"/>
            <a:ext cx="4937400" cy="372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Google Shape;103;p11"/>
          <p:cNvSpPr/>
          <p:nvPr/>
        </p:nvSpPr>
        <p:spPr>
          <a:xfrm>
            <a:off x="8785080" y="0"/>
            <a:ext cx="340632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47840" y="1084680"/>
            <a:ext cx="6824520" cy="2104920"/>
          </a:xfrm>
          <a:prstGeom prst="rect">
            <a:avLst/>
          </a:prstGeom>
          <a:noFill/>
          <a:ln w="0">
            <a:noFill/>
          </a:ln>
        </p:spPr>
        <p:txBody>
          <a:bodyPr lIns="438840" rIns="91440" tIns="91440" bIns="91440" anchor="t">
            <a:noAutofit/>
          </a:bodyPr>
          <a:p>
            <a:pPr indent="0">
              <a:buNone/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x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</a:t>
            </a: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" name="Google Shape;105;p11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" name="Google Shape;106;p11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11" name="Google Shape;109;p11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" name="PlaceHolder 2"/>
          <p:cNvSpPr>
            <a:spLocks noGrp="1"/>
          </p:cNvSpPr>
          <p:nvPr>
            <p:ph type="sldNum" idx="2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FDB9031-FA65-4E26-ABD2-C3B00BF42F4B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Google Shape;111;p1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45" name="Google Shape;275;p28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6" name="Google Shape;276;p28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47" name="PlaceHolder 1"/>
          <p:cNvSpPr>
            <a:spLocks noGrp="1"/>
          </p:cNvSpPr>
          <p:nvPr>
            <p:ph type="sldNum" idx="20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FBCAB5B-C3D5-44A2-889C-1D82D0308FEB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48" name="Google Shape;278;p28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49" name="Google Shape;280;p28"/>
          <p:cNvCxnSpPr/>
          <p:nvPr/>
        </p:nvCxnSpPr>
        <p:spPr>
          <a:xfrm>
            <a:off x="4146120" y="-7200"/>
            <a:ext cx="360" cy="6872760"/>
          </a:xfrm>
          <a:prstGeom prst="straightConnector1">
            <a:avLst/>
          </a:prstGeom>
          <a:ln w="28575">
            <a:solidFill>
              <a:srgbClr val="d5d5d5"/>
            </a:solidFill>
            <a:round/>
          </a:ln>
        </p:spPr>
      </p:cxn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51" name="Google Shape;285;p29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52" name="Google Shape;286;p29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53" name="PlaceHolder 1"/>
          <p:cNvSpPr>
            <a:spLocks noGrp="1"/>
          </p:cNvSpPr>
          <p:nvPr>
            <p:ph type="sldNum" idx="21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3D5CECB-16AF-48C9-B34B-355BE5403EEC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54" name="Google Shape;288;p29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5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57" name="Google Shape;303;p30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58" name="Google Shape;304;p30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59" name="PlaceHolder 1"/>
          <p:cNvSpPr>
            <a:spLocks noGrp="1"/>
          </p:cNvSpPr>
          <p:nvPr>
            <p:ph type="sldNum" idx="22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B84BB4E-B676-473E-8F3C-12420C52E270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60" name="Google Shape;306;p30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61" name="Google Shape;308;p30"/>
          <p:cNvCxnSpPr/>
          <p:nvPr/>
        </p:nvCxnSpPr>
        <p:spPr>
          <a:xfrm>
            <a:off x="4305960" y="2660760"/>
            <a:ext cx="360" cy="255708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cxnSp>
        <p:nvCxnSpPr>
          <p:cNvPr id="162" name="Google Shape;309;p30"/>
          <p:cNvCxnSpPr/>
          <p:nvPr/>
        </p:nvCxnSpPr>
        <p:spPr>
          <a:xfrm>
            <a:off x="7885800" y="2660760"/>
            <a:ext cx="360" cy="255708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sp>
        <p:nvSpPr>
          <p:cNvPr id="163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5" name="Google Shape;35;p4"/>
          <p:cNvSpPr/>
          <p:nvPr/>
        </p:nvSpPr>
        <p:spPr>
          <a:xfrm>
            <a:off x="10080" y="0"/>
            <a:ext cx="12191760" cy="584316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6" name="Google Shape;36;p4"/>
          <p:cNvSpPr/>
          <p:nvPr/>
        </p:nvSpPr>
        <p:spPr>
          <a:xfrm>
            <a:off x="9617040" y="5878800"/>
            <a:ext cx="2574720" cy="9788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2084040" y="1743480"/>
            <a:ext cx="753300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8" name="Google Shape;41;p4" descr=""/>
          <p:cNvPicPr/>
          <p:nvPr/>
        </p:nvPicPr>
        <p:blipFill>
          <a:blip r:embed="rId3"/>
          <a:stretch/>
        </p:blipFill>
        <p:spPr>
          <a:xfrm>
            <a:off x="10107000" y="6203880"/>
            <a:ext cx="1580040" cy="37224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69" name="Google Shape;42;p4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70" name="PlaceHolder 2"/>
          <p:cNvSpPr>
            <a:spLocks noGrp="1"/>
          </p:cNvSpPr>
          <p:nvPr>
            <p:ph type="sldNum" idx="23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76C852D-6D29-4DB4-B9D7-2C238C7B7FF1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1" name="Google Shape;44;p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73" name="Google Shape;322;p31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74" name="Google Shape;323;p31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75" name="PlaceHolder 1"/>
          <p:cNvSpPr>
            <a:spLocks noGrp="1"/>
          </p:cNvSpPr>
          <p:nvPr>
            <p:ph type="sldNum" idx="24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A518660-4507-4CA0-8D0C-2E663D5B7ADB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76" name="Google Shape;325;p31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77" name="Google Shape;328;p31"/>
          <p:cNvCxnSpPr/>
          <p:nvPr/>
        </p:nvCxnSpPr>
        <p:spPr>
          <a:xfrm>
            <a:off x="7885800" y="3677040"/>
            <a:ext cx="360" cy="140508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sp>
        <p:nvSpPr>
          <p:cNvPr id="178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80" name="Google Shape;337;p32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81" name="Google Shape;338;p32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82" name="PlaceHolder 1"/>
          <p:cNvSpPr>
            <a:spLocks noGrp="1"/>
          </p:cNvSpPr>
          <p:nvPr>
            <p:ph type="sldNum" idx="25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19541C4-9F3B-4B6A-BAE0-B946235BA656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83" name="Google Shape;340;p32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84" name="Google Shape;342;p32"/>
          <p:cNvCxnSpPr/>
          <p:nvPr/>
        </p:nvCxnSpPr>
        <p:spPr>
          <a:xfrm>
            <a:off x="7885800" y="4439160"/>
            <a:ext cx="360" cy="140508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sp>
        <p:nvSpPr>
          <p:cNvPr id="185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87" name="Google Shape;352;p33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88" name="Google Shape;353;p33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89" name="PlaceHolder 1"/>
          <p:cNvSpPr>
            <a:spLocks noGrp="1"/>
          </p:cNvSpPr>
          <p:nvPr>
            <p:ph type="sldNum" idx="26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2E06582-498F-4D17-AE16-EC90796D421C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90" name="Google Shape;355;p33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1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93" name="Google Shape;368;p34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94" name="Google Shape;369;p34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95" name="PlaceHolder 1"/>
          <p:cNvSpPr>
            <a:spLocks noGrp="1"/>
          </p:cNvSpPr>
          <p:nvPr>
            <p:ph type="sldNum" idx="27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C6DBF3D-BA44-450C-A083-0FDFAB8CBC60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96" name="Google Shape;371;p34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7" name="Google Shape;377;p34"/>
          <p:cNvSpPr/>
          <p:nvPr/>
        </p:nvSpPr>
        <p:spPr>
          <a:xfrm>
            <a:off x="889560" y="25405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Google Shape;378;p34"/>
          <p:cNvSpPr/>
          <p:nvPr/>
        </p:nvSpPr>
        <p:spPr>
          <a:xfrm>
            <a:off x="889560" y="26492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Google Shape;379;p34"/>
          <p:cNvSpPr/>
          <p:nvPr/>
        </p:nvSpPr>
        <p:spPr>
          <a:xfrm>
            <a:off x="889560" y="27576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Google Shape;380;p34"/>
          <p:cNvSpPr/>
          <p:nvPr/>
        </p:nvSpPr>
        <p:spPr>
          <a:xfrm>
            <a:off x="889560" y="28663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Google Shape;381;p34"/>
          <p:cNvSpPr/>
          <p:nvPr/>
        </p:nvSpPr>
        <p:spPr>
          <a:xfrm>
            <a:off x="889560" y="29750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Google Shape;382;p34"/>
          <p:cNvSpPr/>
          <p:nvPr/>
        </p:nvSpPr>
        <p:spPr>
          <a:xfrm>
            <a:off x="889560" y="30834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Google Shape;383;p34"/>
          <p:cNvSpPr/>
          <p:nvPr/>
        </p:nvSpPr>
        <p:spPr>
          <a:xfrm>
            <a:off x="889560" y="31921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Google Shape;384;p34"/>
          <p:cNvSpPr/>
          <p:nvPr/>
        </p:nvSpPr>
        <p:spPr>
          <a:xfrm>
            <a:off x="889560" y="33004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Google Shape;385;p34"/>
          <p:cNvSpPr/>
          <p:nvPr/>
        </p:nvSpPr>
        <p:spPr>
          <a:xfrm>
            <a:off x="889560" y="34092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Google Shape;386;p34"/>
          <p:cNvSpPr/>
          <p:nvPr/>
        </p:nvSpPr>
        <p:spPr>
          <a:xfrm>
            <a:off x="889560" y="35179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Google Shape;387;p34"/>
          <p:cNvSpPr/>
          <p:nvPr/>
        </p:nvSpPr>
        <p:spPr>
          <a:xfrm>
            <a:off x="1586160" y="25405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Google Shape;388;p34"/>
          <p:cNvSpPr/>
          <p:nvPr/>
        </p:nvSpPr>
        <p:spPr>
          <a:xfrm>
            <a:off x="1586160" y="26492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" name="Google Shape;389;p34"/>
          <p:cNvSpPr/>
          <p:nvPr/>
        </p:nvSpPr>
        <p:spPr>
          <a:xfrm>
            <a:off x="1586160" y="27576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Google Shape;390;p34"/>
          <p:cNvSpPr/>
          <p:nvPr/>
        </p:nvSpPr>
        <p:spPr>
          <a:xfrm>
            <a:off x="1586160" y="28663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Google Shape;391;p34"/>
          <p:cNvSpPr/>
          <p:nvPr/>
        </p:nvSpPr>
        <p:spPr>
          <a:xfrm>
            <a:off x="1586160" y="29750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Google Shape;392;p34"/>
          <p:cNvSpPr/>
          <p:nvPr/>
        </p:nvSpPr>
        <p:spPr>
          <a:xfrm>
            <a:off x="1586160" y="30834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" name="Google Shape;393;p34"/>
          <p:cNvSpPr/>
          <p:nvPr/>
        </p:nvSpPr>
        <p:spPr>
          <a:xfrm>
            <a:off x="1586160" y="31921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Google Shape;394;p34"/>
          <p:cNvSpPr/>
          <p:nvPr/>
        </p:nvSpPr>
        <p:spPr>
          <a:xfrm>
            <a:off x="1586160" y="33004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" name="Google Shape;395;p34"/>
          <p:cNvSpPr/>
          <p:nvPr/>
        </p:nvSpPr>
        <p:spPr>
          <a:xfrm>
            <a:off x="1586160" y="34092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" name="Google Shape;396;p34"/>
          <p:cNvSpPr/>
          <p:nvPr/>
        </p:nvSpPr>
        <p:spPr>
          <a:xfrm>
            <a:off x="1586160" y="35179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Google Shape;397;p34"/>
          <p:cNvSpPr/>
          <p:nvPr/>
        </p:nvSpPr>
        <p:spPr>
          <a:xfrm>
            <a:off x="2282400" y="25405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" name="Google Shape;398;p34"/>
          <p:cNvSpPr/>
          <p:nvPr/>
        </p:nvSpPr>
        <p:spPr>
          <a:xfrm>
            <a:off x="2282400" y="26492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Google Shape;399;p34"/>
          <p:cNvSpPr/>
          <p:nvPr/>
        </p:nvSpPr>
        <p:spPr>
          <a:xfrm>
            <a:off x="2282400" y="27576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Google Shape;400;p34"/>
          <p:cNvSpPr/>
          <p:nvPr/>
        </p:nvSpPr>
        <p:spPr>
          <a:xfrm>
            <a:off x="2282400" y="28663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" name="Google Shape;401;p34"/>
          <p:cNvSpPr/>
          <p:nvPr/>
        </p:nvSpPr>
        <p:spPr>
          <a:xfrm>
            <a:off x="2282400" y="29750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Google Shape;402;p34"/>
          <p:cNvSpPr/>
          <p:nvPr/>
        </p:nvSpPr>
        <p:spPr>
          <a:xfrm>
            <a:off x="2282400" y="30834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" name="Google Shape;403;p34"/>
          <p:cNvSpPr/>
          <p:nvPr/>
        </p:nvSpPr>
        <p:spPr>
          <a:xfrm>
            <a:off x="2282400" y="31921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" name="Google Shape;404;p34"/>
          <p:cNvSpPr/>
          <p:nvPr/>
        </p:nvSpPr>
        <p:spPr>
          <a:xfrm>
            <a:off x="2282400" y="33004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" name="Google Shape;405;p34"/>
          <p:cNvSpPr/>
          <p:nvPr/>
        </p:nvSpPr>
        <p:spPr>
          <a:xfrm>
            <a:off x="2282400" y="34092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" name="Google Shape;406;p34"/>
          <p:cNvSpPr/>
          <p:nvPr/>
        </p:nvSpPr>
        <p:spPr>
          <a:xfrm>
            <a:off x="2282400" y="35179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" name="Google Shape;407;p34"/>
          <p:cNvSpPr/>
          <p:nvPr/>
        </p:nvSpPr>
        <p:spPr>
          <a:xfrm>
            <a:off x="2979000" y="25405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" name="Google Shape;408;p34"/>
          <p:cNvSpPr/>
          <p:nvPr/>
        </p:nvSpPr>
        <p:spPr>
          <a:xfrm>
            <a:off x="2979000" y="26492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" name="Google Shape;409;p34"/>
          <p:cNvSpPr/>
          <p:nvPr/>
        </p:nvSpPr>
        <p:spPr>
          <a:xfrm>
            <a:off x="2979000" y="27576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Google Shape;410;p34"/>
          <p:cNvSpPr/>
          <p:nvPr/>
        </p:nvSpPr>
        <p:spPr>
          <a:xfrm>
            <a:off x="2979000" y="28663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Google Shape;411;p34"/>
          <p:cNvSpPr/>
          <p:nvPr/>
        </p:nvSpPr>
        <p:spPr>
          <a:xfrm>
            <a:off x="2979000" y="29750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" name="Google Shape;412;p34"/>
          <p:cNvSpPr/>
          <p:nvPr/>
        </p:nvSpPr>
        <p:spPr>
          <a:xfrm>
            <a:off x="2979000" y="30834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" name="Google Shape;413;p34"/>
          <p:cNvSpPr/>
          <p:nvPr/>
        </p:nvSpPr>
        <p:spPr>
          <a:xfrm>
            <a:off x="2979000" y="31921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" name="Google Shape;414;p34"/>
          <p:cNvSpPr/>
          <p:nvPr/>
        </p:nvSpPr>
        <p:spPr>
          <a:xfrm>
            <a:off x="2979000" y="33004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" name="Google Shape;415;p34"/>
          <p:cNvSpPr/>
          <p:nvPr/>
        </p:nvSpPr>
        <p:spPr>
          <a:xfrm>
            <a:off x="2979000" y="34092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" name="Google Shape;416;p34"/>
          <p:cNvSpPr/>
          <p:nvPr/>
        </p:nvSpPr>
        <p:spPr>
          <a:xfrm>
            <a:off x="2979000" y="35179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" name="Google Shape;417;p34"/>
          <p:cNvSpPr/>
          <p:nvPr/>
        </p:nvSpPr>
        <p:spPr>
          <a:xfrm>
            <a:off x="3675600" y="25405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" name="Google Shape;418;p34"/>
          <p:cNvSpPr/>
          <p:nvPr/>
        </p:nvSpPr>
        <p:spPr>
          <a:xfrm>
            <a:off x="3675600" y="26492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" name="Google Shape;419;p34"/>
          <p:cNvSpPr/>
          <p:nvPr/>
        </p:nvSpPr>
        <p:spPr>
          <a:xfrm>
            <a:off x="3675600" y="27576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" name="Google Shape;420;p34"/>
          <p:cNvSpPr/>
          <p:nvPr/>
        </p:nvSpPr>
        <p:spPr>
          <a:xfrm>
            <a:off x="3675600" y="28663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" name="Google Shape;421;p34"/>
          <p:cNvSpPr/>
          <p:nvPr/>
        </p:nvSpPr>
        <p:spPr>
          <a:xfrm>
            <a:off x="3675600" y="29750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" name="Google Shape;422;p34"/>
          <p:cNvSpPr/>
          <p:nvPr/>
        </p:nvSpPr>
        <p:spPr>
          <a:xfrm>
            <a:off x="3675600" y="30834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" name="Google Shape;423;p34"/>
          <p:cNvSpPr/>
          <p:nvPr/>
        </p:nvSpPr>
        <p:spPr>
          <a:xfrm>
            <a:off x="3675600" y="31921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Google Shape;424;p34"/>
          <p:cNvSpPr/>
          <p:nvPr/>
        </p:nvSpPr>
        <p:spPr>
          <a:xfrm>
            <a:off x="3675600" y="33004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Google Shape;425;p34"/>
          <p:cNvSpPr/>
          <p:nvPr/>
        </p:nvSpPr>
        <p:spPr>
          <a:xfrm>
            <a:off x="3675600" y="34092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" name="Google Shape;426;p34"/>
          <p:cNvSpPr/>
          <p:nvPr/>
        </p:nvSpPr>
        <p:spPr>
          <a:xfrm>
            <a:off x="3675600" y="35179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7" name="Google Shape;427;p34"/>
          <p:cNvSpPr/>
          <p:nvPr/>
        </p:nvSpPr>
        <p:spPr>
          <a:xfrm>
            <a:off x="4371840" y="25405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8" name="Google Shape;428;p34"/>
          <p:cNvSpPr/>
          <p:nvPr/>
        </p:nvSpPr>
        <p:spPr>
          <a:xfrm>
            <a:off x="4371840" y="26492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" name="Google Shape;429;p34"/>
          <p:cNvSpPr/>
          <p:nvPr/>
        </p:nvSpPr>
        <p:spPr>
          <a:xfrm>
            <a:off x="4371840" y="27576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" name="Google Shape;430;p34"/>
          <p:cNvSpPr/>
          <p:nvPr/>
        </p:nvSpPr>
        <p:spPr>
          <a:xfrm>
            <a:off x="4371840" y="28663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" name="Google Shape;431;p34"/>
          <p:cNvSpPr/>
          <p:nvPr/>
        </p:nvSpPr>
        <p:spPr>
          <a:xfrm>
            <a:off x="4371840" y="29750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" name="Google Shape;432;p34"/>
          <p:cNvSpPr/>
          <p:nvPr/>
        </p:nvSpPr>
        <p:spPr>
          <a:xfrm>
            <a:off x="4371840" y="30834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" name="Google Shape;433;p34"/>
          <p:cNvSpPr/>
          <p:nvPr/>
        </p:nvSpPr>
        <p:spPr>
          <a:xfrm>
            <a:off x="4371840" y="31921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" name="Google Shape;434;p34"/>
          <p:cNvSpPr/>
          <p:nvPr/>
        </p:nvSpPr>
        <p:spPr>
          <a:xfrm>
            <a:off x="4371840" y="33004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" name="Google Shape;435;p34"/>
          <p:cNvSpPr/>
          <p:nvPr/>
        </p:nvSpPr>
        <p:spPr>
          <a:xfrm>
            <a:off x="4371840" y="34092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6" name="Google Shape;436;p34"/>
          <p:cNvSpPr/>
          <p:nvPr/>
        </p:nvSpPr>
        <p:spPr>
          <a:xfrm>
            <a:off x="4371840" y="35179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" name="Google Shape;437;p34"/>
          <p:cNvSpPr/>
          <p:nvPr/>
        </p:nvSpPr>
        <p:spPr>
          <a:xfrm>
            <a:off x="5068440" y="25405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" name="Google Shape;438;p34"/>
          <p:cNvSpPr/>
          <p:nvPr/>
        </p:nvSpPr>
        <p:spPr>
          <a:xfrm>
            <a:off x="5068440" y="26492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" name="Google Shape;439;p34"/>
          <p:cNvSpPr/>
          <p:nvPr/>
        </p:nvSpPr>
        <p:spPr>
          <a:xfrm>
            <a:off x="5068440" y="27576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0" name="Google Shape;440;p34"/>
          <p:cNvSpPr/>
          <p:nvPr/>
        </p:nvSpPr>
        <p:spPr>
          <a:xfrm>
            <a:off x="5068440" y="28663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" name="Google Shape;441;p34"/>
          <p:cNvSpPr/>
          <p:nvPr/>
        </p:nvSpPr>
        <p:spPr>
          <a:xfrm>
            <a:off x="5068440" y="29750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" name="Google Shape;442;p34"/>
          <p:cNvSpPr/>
          <p:nvPr/>
        </p:nvSpPr>
        <p:spPr>
          <a:xfrm>
            <a:off x="5068440" y="30834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" name="Google Shape;443;p34"/>
          <p:cNvSpPr/>
          <p:nvPr/>
        </p:nvSpPr>
        <p:spPr>
          <a:xfrm>
            <a:off x="5068440" y="31921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" name="Google Shape;444;p34"/>
          <p:cNvSpPr/>
          <p:nvPr/>
        </p:nvSpPr>
        <p:spPr>
          <a:xfrm>
            <a:off x="5068440" y="33004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" name="Google Shape;445;p34"/>
          <p:cNvSpPr/>
          <p:nvPr/>
        </p:nvSpPr>
        <p:spPr>
          <a:xfrm>
            <a:off x="5068440" y="34092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" name="Google Shape;446;p34"/>
          <p:cNvSpPr/>
          <p:nvPr/>
        </p:nvSpPr>
        <p:spPr>
          <a:xfrm>
            <a:off x="5068440" y="35179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" name="Google Shape;447;p34"/>
          <p:cNvSpPr/>
          <p:nvPr/>
        </p:nvSpPr>
        <p:spPr>
          <a:xfrm>
            <a:off x="5764680" y="25405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" name="Google Shape;448;p34"/>
          <p:cNvSpPr/>
          <p:nvPr/>
        </p:nvSpPr>
        <p:spPr>
          <a:xfrm>
            <a:off x="5764680" y="26492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" name="Google Shape;449;p34"/>
          <p:cNvSpPr/>
          <p:nvPr/>
        </p:nvSpPr>
        <p:spPr>
          <a:xfrm>
            <a:off x="5764680" y="27576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" name="Google Shape;450;p34"/>
          <p:cNvSpPr/>
          <p:nvPr/>
        </p:nvSpPr>
        <p:spPr>
          <a:xfrm>
            <a:off x="5764680" y="28663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" name="Google Shape;451;p34"/>
          <p:cNvSpPr/>
          <p:nvPr/>
        </p:nvSpPr>
        <p:spPr>
          <a:xfrm>
            <a:off x="5764680" y="29750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" name="Google Shape;452;p34"/>
          <p:cNvSpPr/>
          <p:nvPr/>
        </p:nvSpPr>
        <p:spPr>
          <a:xfrm>
            <a:off x="5764680" y="30834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" name="Google Shape;453;p34"/>
          <p:cNvSpPr/>
          <p:nvPr/>
        </p:nvSpPr>
        <p:spPr>
          <a:xfrm>
            <a:off x="5764680" y="31921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" name="Google Shape;454;p34"/>
          <p:cNvSpPr/>
          <p:nvPr/>
        </p:nvSpPr>
        <p:spPr>
          <a:xfrm>
            <a:off x="5764680" y="33004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" name="Google Shape;455;p34"/>
          <p:cNvSpPr/>
          <p:nvPr/>
        </p:nvSpPr>
        <p:spPr>
          <a:xfrm>
            <a:off x="5764680" y="34092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" name="Google Shape;456;p34"/>
          <p:cNvSpPr/>
          <p:nvPr/>
        </p:nvSpPr>
        <p:spPr>
          <a:xfrm>
            <a:off x="5764680" y="35179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" name="Google Shape;457;p34"/>
          <p:cNvSpPr/>
          <p:nvPr/>
        </p:nvSpPr>
        <p:spPr>
          <a:xfrm>
            <a:off x="6461280" y="25405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8" name="Google Shape;458;p34"/>
          <p:cNvSpPr/>
          <p:nvPr/>
        </p:nvSpPr>
        <p:spPr>
          <a:xfrm>
            <a:off x="6461280" y="26492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9" name="Google Shape;459;p34"/>
          <p:cNvSpPr/>
          <p:nvPr/>
        </p:nvSpPr>
        <p:spPr>
          <a:xfrm>
            <a:off x="6461280" y="27576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0" name="Google Shape;460;p34"/>
          <p:cNvSpPr/>
          <p:nvPr/>
        </p:nvSpPr>
        <p:spPr>
          <a:xfrm>
            <a:off x="6461280" y="28663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" name="Google Shape;461;p34"/>
          <p:cNvSpPr/>
          <p:nvPr/>
        </p:nvSpPr>
        <p:spPr>
          <a:xfrm>
            <a:off x="6461280" y="29750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2" name="Google Shape;462;p34"/>
          <p:cNvSpPr/>
          <p:nvPr/>
        </p:nvSpPr>
        <p:spPr>
          <a:xfrm>
            <a:off x="6461280" y="30834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3" name="Google Shape;463;p34"/>
          <p:cNvSpPr/>
          <p:nvPr/>
        </p:nvSpPr>
        <p:spPr>
          <a:xfrm>
            <a:off x="6461280" y="31921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" name="Google Shape;464;p34"/>
          <p:cNvSpPr/>
          <p:nvPr/>
        </p:nvSpPr>
        <p:spPr>
          <a:xfrm>
            <a:off x="6461280" y="33004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" name="Google Shape;465;p34"/>
          <p:cNvSpPr/>
          <p:nvPr/>
        </p:nvSpPr>
        <p:spPr>
          <a:xfrm>
            <a:off x="6461280" y="34092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" name="Google Shape;466;p34"/>
          <p:cNvSpPr/>
          <p:nvPr/>
        </p:nvSpPr>
        <p:spPr>
          <a:xfrm>
            <a:off x="6461280" y="35179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7" name="Google Shape;467;p34"/>
          <p:cNvSpPr/>
          <p:nvPr/>
        </p:nvSpPr>
        <p:spPr>
          <a:xfrm>
            <a:off x="7157880" y="25405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" name="Google Shape;468;p34"/>
          <p:cNvSpPr/>
          <p:nvPr/>
        </p:nvSpPr>
        <p:spPr>
          <a:xfrm>
            <a:off x="7157880" y="26492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" name="Google Shape;469;p34"/>
          <p:cNvSpPr/>
          <p:nvPr/>
        </p:nvSpPr>
        <p:spPr>
          <a:xfrm>
            <a:off x="7157880" y="27576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" name="Google Shape;470;p34"/>
          <p:cNvSpPr/>
          <p:nvPr/>
        </p:nvSpPr>
        <p:spPr>
          <a:xfrm>
            <a:off x="7157880" y="28663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" name="Google Shape;471;p34"/>
          <p:cNvSpPr/>
          <p:nvPr/>
        </p:nvSpPr>
        <p:spPr>
          <a:xfrm>
            <a:off x="7157880" y="29750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2" name="Google Shape;472;p34"/>
          <p:cNvSpPr/>
          <p:nvPr/>
        </p:nvSpPr>
        <p:spPr>
          <a:xfrm>
            <a:off x="7157880" y="30834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" name="Google Shape;473;p34"/>
          <p:cNvSpPr/>
          <p:nvPr/>
        </p:nvSpPr>
        <p:spPr>
          <a:xfrm>
            <a:off x="7157880" y="31921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" name="Google Shape;474;p34"/>
          <p:cNvSpPr/>
          <p:nvPr/>
        </p:nvSpPr>
        <p:spPr>
          <a:xfrm>
            <a:off x="7157880" y="33004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5" name="Google Shape;475;p34"/>
          <p:cNvSpPr/>
          <p:nvPr/>
        </p:nvSpPr>
        <p:spPr>
          <a:xfrm>
            <a:off x="7157880" y="34092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6" name="Google Shape;476;p34"/>
          <p:cNvSpPr/>
          <p:nvPr/>
        </p:nvSpPr>
        <p:spPr>
          <a:xfrm>
            <a:off x="7157880" y="35179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" name="Google Shape;477;p34"/>
          <p:cNvSpPr/>
          <p:nvPr/>
        </p:nvSpPr>
        <p:spPr>
          <a:xfrm>
            <a:off x="889560" y="43189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" name="Google Shape;478;p34"/>
          <p:cNvSpPr/>
          <p:nvPr/>
        </p:nvSpPr>
        <p:spPr>
          <a:xfrm>
            <a:off x="889560" y="44272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" name="Google Shape;479;p34"/>
          <p:cNvSpPr/>
          <p:nvPr/>
        </p:nvSpPr>
        <p:spPr>
          <a:xfrm>
            <a:off x="889560" y="45360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" name="Google Shape;480;p34"/>
          <p:cNvSpPr/>
          <p:nvPr/>
        </p:nvSpPr>
        <p:spPr>
          <a:xfrm>
            <a:off x="889560" y="46443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" name="Google Shape;481;p34"/>
          <p:cNvSpPr/>
          <p:nvPr/>
        </p:nvSpPr>
        <p:spPr>
          <a:xfrm>
            <a:off x="889560" y="47530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" name="Google Shape;482;p34"/>
          <p:cNvSpPr/>
          <p:nvPr/>
        </p:nvSpPr>
        <p:spPr>
          <a:xfrm>
            <a:off x="889560" y="48618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" name="Google Shape;483;p34"/>
          <p:cNvSpPr/>
          <p:nvPr/>
        </p:nvSpPr>
        <p:spPr>
          <a:xfrm>
            <a:off x="889560" y="49701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4" name="Google Shape;484;p34"/>
          <p:cNvSpPr/>
          <p:nvPr/>
        </p:nvSpPr>
        <p:spPr>
          <a:xfrm>
            <a:off x="889560" y="50788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5" name="Google Shape;485;p34"/>
          <p:cNvSpPr/>
          <p:nvPr/>
        </p:nvSpPr>
        <p:spPr>
          <a:xfrm>
            <a:off x="889560" y="51872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" name="Google Shape;486;p34"/>
          <p:cNvSpPr/>
          <p:nvPr/>
        </p:nvSpPr>
        <p:spPr>
          <a:xfrm>
            <a:off x="889560" y="52959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7" name="Google Shape;487;p34"/>
          <p:cNvSpPr/>
          <p:nvPr/>
        </p:nvSpPr>
        <p:spPr>
          <a:xfrm>
            <a:off x="1586160" y="43189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8" name="Google Shape;488;p34"/>
          <p:cNvSpPr/>
          <p:nvPr/>
        </p:nvSpPr>
        <p:spPr>
          <a:xfrm>
            <a:off x="1586160" y="44272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9" name="Google Shape;489;p34"/>
          <p:cNvSpPr/>
          <p:nvPr/>
        </p:nvSpPr>
        <p:spPr>
          <a:xfrm>
            <a:off x="1586160" y="45360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0" name="Google Shape;490;p34"/>
          <p:cNvSpPr/>
          <p:nvPr/>
        </p:nvSpPr>
        <p:spPr>
          <a:xfrm>
            <a:off x="1586160" y="46443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1" name="Google Shape;491;p34"/>
          <p:cNvSpPr/>
          <p:nvPr/>
        </p:nvSpPr>
        <p:spPr>
          <a:xfrm>
            <a:off x="1586160" y="47530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" name="Google Shape;492;p34"/>
          <p:cNvSpPr/>
          <p:nvPr/>
        </p:nvSpPr>
        <p:spPr>
          <a:xfrm>
            <a:off x="1586160" y="48618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3" name="Google Shape;493;p34"/>
          <p:cNvSpPr/>
          <p:nvPr/>
        </p:nvSpPr>
        <p:spPr>
          <a:xfrm>
            <a:off x="1586160" y="49701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4" name="Google Shape;494;p34"/>
          <p:cNvSpPr/>
          <p:nvPr/>
        </p:nvSpPr>
        <p:spPr>
          <a:xfrm>
            <a:off x="1586160" y="50788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" name="Google Shape;495;p34"/>
          <p:cNvSpPr/>
          <p:nvPr/>
        </p:nvSpPr>
        <p:spPr>
          <a:xfrm>
            <a:off x="1586160" y="51872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" name="Google Shape;496;p34"/>
          <p:cNvSpPr/>
          <p:nvPr/>
        </p:nvSpPr>
        <p:spPr>
          <a:xfrm>
            <a:off x="1586160" y="52959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" name="Google Shape;497;p34"/>
          <p:cNvSpPr/>
          <p:nvPr/>
        </p:nvSpPr>
        <p:spPr>
          <a:xfrm>
            <a:off x="2282400" y="43189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" name="Google Shape;498;p34"/>
          <p:cNvSpPr/>
          <p:nvPr/>
        </p:nvSpPr>
        <p:spPr>
          <a:xfrm>
            <a:off x="2282400" y="44272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9" name="Google Shape;499;p34"/>
          <p:cNvSpPr/>
          <p:nvPr/>
        </p:nvSpPr>
        <p:spPr>
          <a:xfrm>
            <a:off x="2282400" y="45360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0" name="Google Shape;500;p34"/>
          <p:cNvSpPr/>
          <p:nvPr/>
        </p:nvSpPr>
        <p:spPr>
          <a:xfrm>
            <a:off x="2282400" y="46443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1" name="Google Shape;501;p34"/>
          <p:cNvSpPr/>
          <p:nvPr/>
        </p:nvSpPr>
        <p:spPr>
          <a:xfrm>
            <a:off x="2282400" y="47530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2" name="Google Shape;502;p34"/>
          <p:cNvSpPr/>
          <p:nvPr/>
        </p:nvSpPr>
        <p:spPr>
          <a:xfrm>
            <a:off x="2282400" y="48618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3" name="Google Shape;503;p34"/>
          <p:cNvSpPr/>
          <p:nvPr/>
        </p:nvSpPr>
        <p:spPr>
          <a:xfrm>
            <a:off x="2282400" y="49701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" name="Google Shape;504;p34"/>
          <p:cNvSpPr/>
          <p:nvPr/>
        </p:nvSpPr>
        <p:spPr>
          <a:xfrm>
            <a:off x="2282400" y="50788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5" name="Google Shape;505;p34"/>
          <p:cNvSpPr/>
          <p:nvPr/>
        </p:nvSpPr>
        <p:spPr>
          <a:xfrm>
            <a:off x="2282400" y="51872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6" name="Google Shape;506;p34"/>
          <p:cNvSpPr/>
          <p:nvPr/>
        </p:nvSpPr>
        <p:spPr>
          <a:xfrm>
            <a:off x="2282400" y="52959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7" name="Google Shape;507;p34"/>
          <p:cNvSpPr/>
          <p:nvPr/>
        </p:nvSpPr>
        <p:spPr>
          <a:xfrm>
            <a:off x="2979000" y="43189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" name="Google Shape;508;p34"/>
          <p:cNvSpPr/>
          <p:nvPr/>
        </p:nvSpPr>
        <p:spPr>
          <a:xfrm>
            <a:off x="2979000" y="44272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" name="Google Shape;509;p34"/>
          <p:cNvSpPr/>
          <p:nvPr/>
        </p:nvSpPr>
        <p:spPr>
          <a:xfrm>
            <a:off x="2979000" y="45360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" name="Google Shape;510;p34"/>
          <p:cNvSpPr/>
          <p:nvPr/>
        </p:nvSpPr>
        <p:spPr>
          <a:xfrm>
            <a:off x="2979000" y="46443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1" name="Google Shape;511;p34"/>
          <p:cNvSpPr/>
          <p:nvPr/>
        </p:nvSpPr>
        <p:spPr>
          <a:xfrm>
            <a:off x="2979000" y="47530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2" name="Google Shape;512;p34"/>
          <p:cNvSpPr/>
          <p:nvPr/>
        </p:nvSpPr>
        <p:spPr>
          <a:xfrm>
            <a:off x="2979000" y="48618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3" name="Google Shape;513;p34"/>
          <p:cNvSpPr/>
          <p:nvPr/>
        </p:nvSpPr>
        <p:spPr>
          <a:xfrm>
            <a:off x="2979000" y="49701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4" name="Google Shape;514;p34"/>
          <p:cNvSpPr/>
          <p:nvPr/>
        </p:nvSpPr>
        <p:spPr>
          <a:xfrm>
            <a:off x="2979000" y="50788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5" name="Google Shape;515;p34"/>
          <p:cNvSpPr/>
          <p:nvPr/>
        </p:nvSpPr>
        <p:spPr>
          <a:xfrm>
            <a:off x="2979000" y="51872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6" name="Google Shape;516;p34"/>
          <p:cNvSpPr/>
          <p:nvPr/>
        </p:nvSpPr>
        <p:spPr>
          <a:xfrm>
            <a:off x="2979000" y="52959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" name="Google Shape;517;p34"/>
          <p:cNvSpPr/>
          <p:nvPr/>
        </p:nvSpPr>
        <p:spPr>
          <a:xfrm>
            <a:off x="3675600" y="43189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" name="Google Shape;518;p34"/>
          <p:cNvSpPr/>
          <p:nvPr/>
        </p:nvSpPr>
        <p:spPr>
          <a:xfrm>
            <a:off x="3675600" y="44272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" name="Google Shape;519;p34"/>
          <p:cNvSpPr/>
          <p:nvPr/>
        </p:nvSpPr>
        <p:spPr>
          <a:xfrm>
            <a:off x="3675600" y="45360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" name="Google Shape;520;p34"/>
          <p:cNvSpPr/>
          <p:nvPr/>
        </p:nvSpPr>
        <p:spPr>
          <a:xfrm>
            <a:off x="3675600" y="46443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1" name="Google Shape;521;p34"/>
          <p:cNvSpPr/>
          <p:nvPr/>
        </p:nvSpPr>
        <p:spPr>
          <a:xfrm>
            <a:off x="3675600" y="47530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" name="Google Shape;522;p34"/>
          <p:cNvSpPr/>
          <p:nvPr/>
        </p:nvSpPr>
        <p:spPr>
          <a:xfrm>
            <a:off x="3675600" y="48618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" name="Google Shape;523;p34"/>
          <p:cNvSpPr/>
          <p:nvPr/>
        </p:nvSpPr>
        <p:spPr>
          <a:xfrm>
            <a:off x="3675600" y="49701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4" name="Google Shape;524;p34"/>
          <p:cNvSpPr/>
          <p:nvPr/>
        </p:nvSpPr>
        <p:spPr>
          <a:xfrm>
            <a:off x="3675600" y="50788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5" name="Google Shape;525;p34"/>
          <p:cNvSpPr/>
          <p:nvPr/>
        </p:nvSpPr>
        <p:spPr>
          <a:xfrm>
            <a:off x="3675600" y="51872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6" name="Google Shape;526;p34"/>
          <p:cNvSpPr/>
          <p:nvPr/>
        </p:nvSpPr>
        <p:spPr>
          <a:xfrm>
            <a:off x="3675600" y="52959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" name="Google Shape;527;p34"/>
          <p:cNvSpPr/>
          <p:nvPr/>
        </p:nvSpPr>
        <p:spPr>
          <a:xfrm>
            <a:off x="4371840" y="43189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" name="Google Shape;528;p34"/>
          <p:cNvSpPr/>
          <p:nvPr/>
        </p:nvSpPr>
        <p:spPr>
          <a:xfrm>
            <a:off x="4371840" y="44272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9" name="Google Shape;529;p34"/>
          <p:cNvSpPr/>
          <p:nvPr/>
        </p:nvSpPr>
        <p:spPr>
          <a:xfrm>
            <a:off x="4371840" y="45360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0" name="Google Shape;530;p34"/>
          <p:cNvSpPr/>
          <p:nvPr/>
        </p:nvSpPr>
        <p:spPr>
          <a:xfrm>
            <a:off x="4371840" y="46443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1" name="Google Shape;531;p34"/>
          <p:cNvSpPr/>
          <p:nvPr/>
        </p:nvSpPr>
        <p:spPr>
          <a:xfrm>
            <a:off x="4371840" y="47530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2" name="Google Shape;532;p34"/>
          <p:cNvSpPr/>
          <p:nvPr/>
        </p:nvSpPr>
        <p:spPr>
          <a:xfrm>
            <a:off x="4371840" y="48618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3" name="Google Shape;533;p34"/>
          <p:cNvSpPr/>
          <p:nvPr/>
        </p:nvSpPr>
        <p:spPr>
          <a:xfrm>
            <a:off x="4371840" y="49701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4" name="Google Shape;534;p34"/>
          <p:cNvSpPr/>
          <p:nvPr/>
        </p:nvSpPr>
        <p:spPr>
          <a:xfrm>
            <a:off x="4371840" y="50788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5" name="Google Shape;535;p34"/>
          <p:cNvSpPr/>
          <p:nvPr/>
        </p:nvSpPr>
        <p:spPr>
          <a:xfrm>
            <a:off x="4371840" y="51872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6" name="Google Shape;536;p34"/>
          <p:cNvSpPr/>
          <p:nvPr/>
        </p:nvSpPr>
        <p:spPr>
          <a:xfrm>
            <a:off x="4371840" y="52959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7" name="Google Shape;537;p34"/>
          <p:cNvSpPr/>
          <p:nvPr/>
        </p:nvSpPr>
        <p:spPr>
          <a:xfrm>
            <a:off x="5068440" y="43189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8" name="Google Shape;538;p34"/>
          <p:cNvSpPr/>
          <p:nvPr/>
        </p:nvSpPr>
        <p:spPr>
          <a:xfrm>
            <a:off x="5068440" y="44272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9" name="Google Shape;539;p34"/>
          <p:cNvSpPr/>
          <p:nvPr/>
        </p:nvSpPr>
        <p:spPr>
          <a:xfrm>
            <a:off x="5068440" y="45360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0" name="Google Shape;540;p34"/>
          <p:cNvSpPr/>
          <p:nvPr/>
        </p:nvSpPr>
        <p:spPr>
          <a:xfrm>
            <a:off x="5068440" y="46443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1" name="Google Shape;541;p34"/>
          <p:cNvSpPr/>
          <p:nvPr/>
        </p:nvSpPr>
        <p:spPr>
          <a:xfrm>
            <a:off x="5068440" y="47530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2" name="Google Shape;542;p34"/>
          <p:cNvSpPr/>
          <p:nvPr/>
        </p:nvSpPr>
        <p:spPr>
          <a:xfrm>
            <a:off x="5068440" y="48618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3" name="Google Shape;543;p34"/>
          <p:cNvSpPr/>
          <p:nvPr/>
        </p:nvSpPr>
        <p:spPr>
          <a:xfrm>
            <a:off x="5068440" y="49701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" name="Google Shape;544;p34"/>
          <p:cNvSpPr/>
          <p:nvPr/>
        </p:nvSpPr>
        <p:spPr>
          <a:xfrm>
            <a:off x="5068440" y="50788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5" name="Google Shape;545;p34"/>
          <p:cNvSpPr/>
          <p:nvPr/>
        </p:nvSpPr>
        <p:spPr>
          <a:xfrm>
            <a:off x="5068440" y="51872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6" name="Google Shape;546;p34"/>
          <p:cNvSpPr/>
          <p:nvPr/>
        </p:nvSpPr>
        <p:spPr>
          <a:xfrm>
            <a:off x="5068440" y="52959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7" name="Google Shape;547;p34"/>
          <p:cNvSpPr/>
          <p:nvPr/>
        </p:nvSpPr>
        <p:spPr>
          <a:xfrm>
            <a:off x="5764680" y="43189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" name="Google Shape;548;p34"/>
          <p:cNvSpPr/>
          <p:nvPr/>
        </p:nvSpPr>
        <p:spPr>
          <a:xfrm>
            <a:off x="5764680" y="44272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" name="Google Shape;549;p34"/>
          <p:cNvSpPr/>
          <p:nvPr/>
        </p:nvSpPr>
        <p:spPr>
          <a:xfrm>
            <a:off x="5764680" y="45360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0" name="Google Shape;550;p34"/>
          <p:cNvSpPr/>
          <p:nvPr/>
        </p:nvSpPr>
        <p:spPr>
          <a:xfrm>
            <a:off x="5764680" y="46443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1" name="Google Shape;551;p34"/>
          <p:cNvSpPr/>
          <p:nvPr/>
        </p:nvSpPr>
        <p:spPr>
          <a:xfrm>
            <a:off x="5764680" y="47530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" name="Google Shape;552;p34"/>
          <p:cNvSpPr/>
          <p:nvPr/>
        </p:nvSpPr>
        <p:spPr>
          <a:xfrm>
            <a:off x="5764680" y="48618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3" name="Google Shape;553;p34"/>
          <p:cNvSpPr/>
          <p:nvPr/>
        </p:nvSpPr>
        <p:spPr>
          <a:xfrm>
            <a:off x="5764680" y="49701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4" name="Google Shape;554;p34"/>
          <p:cNvSpPr/>
          <p:nvPr/>
        </p:nvSpPr>
        <p:spPr>
          <a:xfrm>
            <a:off x="5764680" y="50788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5" name="Google Shape;555;p34"/>
          <p:cNvSpPr/>
          <p:nvPr/>
        </p:nvSpPr>
        <p:spPr>
          <a:xfrm>
            <a:off x="5764680" y="51872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6" name="Google Shape;556;p34"/>
          <p:cNvSpPr/>
          <p:nvPr/>
        </p:nvSpPr>
        <p:spPr>
          <a:xfrm>
            <a:off x="5764680" y="52959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7" name="Google Shape;557;p34"/>
          <p:cNvSpPr/>
          <p:nvPr/>
        </p:nvSpPr>
        <p:spPr>
          <a:xfrm>
            <a:off x="6461280" y="43189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8" name="Google Shape;558;p34"/>
          <p:cNvSpPr/>
          <p:nvPr/>
        </p:nvSpPr>
        <p:spPr>
          <a:xfrm>
            <a:off x="6461280" y="44272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9" name="Google Shape;559;p34"/>
          <p:cNvSpPr/>
          <p:nvPr/>
        </p:nvSpPr>
        <p:spPr>
          <a:xfrm>
            <a:off x="6461280" y="45360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0" name="Google Shape;560;p34"/>
          <p:cNvSpPr/>
          <p:nvPr/>
        </p:nvSpPr>
        <p:spPr>
          <a:xfrm>
            <a:off x="6461280" y="46443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1" name="Google Shape;561;p34"/>
          <p:cNvSpPr/>
          <p:nvPr/>
        </p:nvSpPr>
        <p:spPr>
          <a:xfrm>
            <a:off x="6461280" y="47530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2" name="Google Shape;562;p34"/>
          <p:cNvSpPr/>
          <p:nvPr/>
        </p:nvSpPr>
        <p:spPr>
          <a:xfrm>
            <a:off x="6461280" y="48618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3" name="Google Shape;563;p34"/>
          <p:cNvSpPr/>
          <p:nvPr/>
        </p:nvSpPr>
        <p:spPr>
          <a:xfrm>
            <a:off x="6461280" y="49701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4" name="Google Shape;564;p34"/>
          <p:cNvSpPr/>
          <p:nvPr/>
        </p:nvSpPr>
        <p:spPr>
          <a:xfrm>
            <a:off x="6461280" y="50788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5" name="Google Shape;565;p34"/>
          <p:cNvSpPr/>
          <p:nvPr/>
        </p:nvSpPr>
        <p:spPr>
          <a:xfrm>
            <a:off x="6461280" y="51872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6" name="Google Shape;566;p34"/>
          <p:cNvSpPr/>
          <p:nvPr/>
        </p:nvSpPr>
        <p:spPr>
          <a:xfrm>
            <a:off x="6461280" y="52959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7" name="Google Shape;567;p34"/>
          <p:cNvSpPr/>
          <p:nvPr/>
        </p:nvSpPr>
        <p:spPr>
          <a:xfrm>
            <a:off x="7157880" y="431892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8" name="Google Shape;568;p34"/>
          <p:cNvSpPr/>
          <p:nvPr/>
        </p:nvSpPr>
        <p:spPr>
          <a:xfrm>
            <a:off x="7157880" y="44272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9" name="Google Shape;569;p34"/>
          <p:cNvSpPr/>
          <p:nvPr/>
        </p:nvSpPr>
        <p:spPr>
          <a:xfrm>
            <a:off x="7157880" y="45360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0" name="Google Shape;570;p34"/>
          <p:cNvSpPr/>
          <p:nvPr/>
        </p:nvSpPr>
        <p:spPr>
          <a:xfrm>
            <a:off x="7157880" y="46443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1" name="Google Shape;571;p34"/>
          <p:cNvSpPr/>
          <p:nvPr/>
        </p:nvSpPr>
        <p:spPr>
          <a:xfrm>
            <a:off x="7157880" y="47530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2" name="Google Shape;572;p34"/>
          <p:cNvSpPr/>
          <p:nvPr/>
        </p:nvSpPr>
        <p:spPr>
          <a:xfrm>
            <a:off x="7157880" y="486180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3" name="Google Shape;573;p34"/>
          <p:cNvSpPr/>
          <p:nvPr/>
        </p:nvSpPr>
        <p:spPr>
          <a:xfrm>
            <a:off x="7157880" y="49701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" name="Google Shape;574;p34"/>
          <p:cNvSpPr/>
          <p:nvPr/>
        </p:nvSpPr>
        <p:spPr>
          <a:xfrm>
            <a:off x="7157880" y="507888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5" name="Google Shape;575;p34"/>
          <p:cNvSpPr/>
          <p:nvPr/>
        </p:nvSpPr>
        <p:spPr>
          <a:xfrm>
            <a:off x="7157880" y="518724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6" name="Google Shape;576;p34"/>
          <p:cNvSpPr/>
          <p:nvPr/>
        </p:nvSpPr>
        <p:spPr>
          <a:xfrm>
            <a:off x="7157880" y="5295960"/>
            <a:ext cx="574200" cy="37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99" name="Google Shape;581;p35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00" name="Google Shape;582;p35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01" name="PlaceHolder 1"/>
          <p:cNvSpPr>
            <a:spLocks noGrp="1"/>
          </p:cNvSpPr>
          <p:nvPr>
            <p:ph type="sldNum" idx="28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9D87688-1FCD-4DA5-935E-F1F835A2FA7C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02" name="Google Shape;584;p35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03" name="Google Shape;586;p35"/>
          <p:cNvCxnSpPr/>
          <p:nvPr/>
        </p:nvCxnSpPr>
        <p:spPr>
          <a:xfrm>
            <a:off x="4307400" y="2776680"/>
            <a:ext cx="360" cy="230292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cxnSp>
        <p:nvCxnSpPr>
          <p:cNvPr id="404" name="Google Shape;587;p35"/>
          <p:cNvCxnSpPr/>
          <p:nvPr/>
        </p:nvCxnSpPr>
        <p:spPr>
          <a:xfrm>
            <a:off x="7890480" y="2776680"/>
            <a:ext cx="360" cy="230292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pic>
        <p:nvPicPr>
          <p:cNvPr id="405" name="Google Shape;594;p35" descr=""/>
          <p:cNvPicPr/>
          <p:nvPr/>
        </p:nvPicPr>
        <p:blipFill>
          <a:blip r:embed="rId3"/>
          <a:stretch/>
        </p:blipFill>
        <p:spPr>
          <a:xfrm>
            <a:off x="1044720" y="2217240"/>
            <a:ext cx="552960" cy="55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6" name="Google Shape;595;p35" descr=""/>
          <p:cNvPicPr/>
          <p:nvPr/>
        </p:nvPicPr>
        <p:blipFill>
          <a:blip r:embed="rId4"/>
          <a:stretch/>
        </p:blipFill>
        <p:spPr>
          <a:xfrm>
            <a:off x="4627800" y="2217240"/>
            <a:ext cx="552960" cy="55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7" name="Google Shape;596;p35" descr=""/>
          <p:cNvPicPr/>
          <p:nvPr/>
        </p:nvPicPr>
        <p:blipFill>
          <a:blip r:embed="rId5"/>
          <a:stretch/>
        </p:blipFill>
        <p:spPr>
          <a:xfrm>
            <a:off x="8210880" y="2217240"/>
            <a:ext cx="552960" cy="55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8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10" name="Google Shape;601;p36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11" name="Google Shape;602;p36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12" name="PlaceHolder 1"/>
          <p:cNvSpPr>
            <a:spLocks noGrp="1"/>
          </p:cNvSpPr>
          <p:nvPr>
            <p:ph type="sldNum" idx="29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4AB35EA-D1F4-4788-9F6F-04EDA55FB16F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13" name="Google Shape;604;p36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14" name="Google Shape;606;p36"/>
          <p:cNvCxnSpPr/>
          <p:nvPr/>
        </p:nvCxnSpPr>
        <p:spPr>
          <a:xfrm>
            <a:off x="6098760" y="2796120"/>
            <a:ext cx="360" cy="292392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pic>
        <p:nvPicPr>
          <p:cNvPr id="415" name="Google Shape;611;p36" descr=""/>
          <p:cNvPicPr/>
          <p:nvPr/>
        </p:nvPicPr>
        <p:blipFill>
          <a:blip r:embed="rId3"/>
          <a:stretch/>
        </p:blipFill>
        <p:spPr>
          <a:xfrm>
            <a:off x="1227240" y="2044800"/>
            <a:ext cx="731520" cy="731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6" name="Google Shape;612;p36" descr=""/>
          <p:cNvPicPr/>
          <p:nvPr/>
        </p:nvPicPr>
        <p:blipFill>
          <a:blip r:embed="rId4"/>
          <a:stretch/>
        </p:blipFill>
        <p:spPr>
          <a:xfrm>
            <a:off x="6413400" y="2044800"/>
            <a:ext cx="731520" cy="731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7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Google Shape;113;p12"/>
          <p:cNvSpPr/>
          <p:nvPr/>
        </p:nvSpPr>
        <p:spPr>
          <a:xfrm>
            <a:off x="8785080" y="0"/>
            <a:ext cx="340632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6" name="Google Shape;114;p12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7" name="Google Shape;115;p12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18" name="Google Shape;117;p12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sldNum" idx="3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A5BF310-209C-4C8C-A407-C2B3755A86AA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Google Shape;121;p12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19" name="Google Shape;618;p37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20" name="Google Shape;619;p37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21" name="PlaceHolder 1"/>
          <p:cNvSpPr>
            <a:spLocks noGrp="1"/>
          </p:cNvSpPr>
          <p:nvPr>
            <p:ph type="sldNum" idx="30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9B3790B-D8D4-4A09-803D-62F63431C250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22" name="Google Shape;621;p37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3" name="PlaceHolder 2"/>
          <p:cNvSpPr>
            <a:spLocks noGrp="1"/>
          </p:cNvSpPr>
          <p:nvPr>
            <p:ph type="title"/>
          </p:nvPr>
        </p:nvSpPr>
        <p:spPr>
          <a:xfrm>
            <a:off x="4465440" y="1455480"/>
            <a:ext cx="6724440" cy="32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4" name="Google Shape;625;p37" descr=""/>
          <p:cNvPicPr/>
          <p:nvPr/>
        </p:nvPicPr>
        <p:blipFill>
          <a:blip r:embed="rId3"/>
          <a:stretch/>
        </p:blipFill>
        <p:spPr>
          <a:xfrm>
            <a:off x="3419280" y="1298520"/>
            <a:ext cx="731520" cy="7311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26" name="Google Shape;627;p38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27" name="Google Shape;628;p38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28" name="PlaceHolder 1"/>
          <p:cNvSpPr>
            <a:spLocks noGrp="1"/>
          </p:cNvSpPr>
          <p:nvPr>
            <p:ph type="sldNum" idx="31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257E061-738A-4D9A-AB23-92035693F598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29" name="Google Shape;630;p38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0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32" name="Google Shape;644;p39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33" name="Google Shape;645;p39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34" name="PlaceHolder 1"/>
          <p:cNvSpPr>
            <a:spLocks noGrp="1"/>
          </p:cNvSpPr>
          <p:nvPr>
            <p:ph type="sldNum" idx="32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EDEBBC4C-CD47-4789-802D-95512B531ADC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35" name="Google Shape;647;p39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36" name="Google Shape;649;p39"/>
          <p:cNvCxnSpPr/>
          <p:nvPr/>
        </p:nvCxnSpPr>
        <p:spPr>
          <a:xfrm>
            <a:off x="3416400" y="3677760"/>
            <a:ext cx="360" cy="152820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cxnSp>
        <p:nvCxnSpPr>
          <p:cNvPr id="437" name="Google Shape;650;p39"/>
          <p:cNvCxnSpPr/>
          <p:nvPr/>
        </p:nvCxnSpPr>
        <p:spPr>
          <a:xfrm>
            <a:off x="6095880" y="3677760"/>
            <a:ext cx="360" cy="152820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cxnSp>
        <p:nvCxnSpPr>
          <p:cNvPr id="438" name="Google Shape;651;p39"/>
          <p:cNvCxnSpPr/>
          <p:nvPr/>
        </p:nvCxnSpPr>
        <p:spPr>
          <a:xfrm>
            <a:off x="8775360" y="3677760"/>
            <a:ext cx="360" cy="152820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sp>
        <p:nvSpPr>
          <p:cNvPr id="439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884880" y="1240560"/>
            <a:ext cx="4114440" cy="198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42" name="Google Shape;667;p40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43" name="Google Shape;668;p40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44" name="PlaceHolder 2"/>
          <p:cNvSpPr>
            <a:spLocks noGrp="1"/>
          </p:cNvSpPr>
          <p:nvPr>
            <p:ph type="sldNum" idx="33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3C160F5-0A96-4DB2-8980-3490BE557338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45" name="Google Shape;670;p40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7" name="Google Shape;46;p5"/>
          <p:cNvSpPr/>
          <p:nvPr/>
        </p:nvSpPr>
        <p:spPr>
          <a:xfrm>
            <a:off x="10080" y="0"/>
            <a:ext cx="12191760" cy="584316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8" name="Google Shape;47;p5"/>
          <p:cNvSpPr/>
          <p:nvPr/>
        </p:nvSpPr>
        <p:spPr>
          <a:xfrm>
            <a:off x="9617040" y="5878800"/>
            <a:ext cx="2574720" cy="9788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2084040" y="568800"/>
            <a:ext cx="4904640" cy="198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0" name="Google Shape;50;p5" descr=""/>
          <p:cNvPicPr/>
          <p:nvPr/>
        </p:nvPicPr>
        <p:blipFill>
          <a:blip r:embed="rId3"/>
          <a:stretch/>
        </p:blipFill>
        <p:spPr>
          <a:xfrm>
            <a:off x="10107000" y="6203880"/>
            <a:ext cx="1580040" cy="37224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51" name="Google Shape;51;p5"/>
          <p:cNvCxnSpPr/>
          <p:nvPr/>
        </p:nvCxnSpPr>
        <p:spPr>
          <a:xfrm flipV="1">
            <a:off x="447480" y="0"/>
            <a:ext cx="360" cy="22827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52" name="Google Shape;52;p5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53" name="PlaceHolder 2"/>
          <p:cNvSpPr>
            <a:spLocks noGrp="1"/>
          </p:cNvSpPr>
          <p:nvPr>
            <p:ph type="sldNum" idx="34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563926F-6768-4429-9E9F-FB8D5EDB7F90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54" name="Google Shape;54;p5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56" name="Google Shape;679;p41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57" name="Google Shape;680;p41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58" name="PlaceHolder 1"/>
          <p:cNvSpPr>
            <a:spLocks noGrp="1"/>
          </p:cNvSpPr>
          <p:nvPr>
            <p:ph type="sldNum" idx="35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B6D9970-D578-422B-A8E8-B1E0664845A2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59" name="Google Shape;682;p41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60" name="Google Shape;684;p41"/>
          <p:cNvCxnSpPr/>
          <p:nvPr/>
        </p:nvCxnSpPr>
        <p:spPr>
          <a:xfrm>
            <a:off x="4305960" y="4229640"/>
            <a:ext cx="360" cy="155772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cxnSp>
        <p:nvCxnSpPr>
          <p:cNvPr id="461" name="Google Shape;685;p41"/>
          <p:cNvCxnSpPr/>
          <p:nvPr/>
        </p:nvCxnSpPr>
        <p:spPr>
          <a:xfrm>
            <a:off x="7885800" y="4229640"/>
            <a:ext cx="360" cy="155772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sp>
        <p:nvSpPr>
          <p:cNvPr id="462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64" name="Google Shape;696;p42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65" name="Google Shape;697;p42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66" name="PlaceHolder 1"/>
          <p:cNvSpPr>
            <a:spLocks noGrp="1"/>
          </p:cNvSpPr>
          <p:nvPr>
            <p:ph type="sldNum" idx="36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8583CDB-80E5-4837-BF1D-F95B7A96D6E9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67" name="Google Shape;699;p42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8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70" name="Google Shape;706;p43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71" name="Google Shape;707;p43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72" name="PlaceHolder 1"/>
          <p:cNvSpPr>
            <a:spLocks noGrp="1"/>
          </p:cNvSpPr>
          <p:nvPr>
            <p:ph type="sldNum" idx="37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6001E50-764D-4B2E-9D16-51A6A119DB14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73" name="Google Shape;709;p43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4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3280320" y="1653120"/>
            <a:ext cx="7430760" cy="393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77" name="Google Shape;718;p44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78" name="Google Shape;719;p44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79" name="PlaceHolder 2"/>
          <p:cNvSpPr>
            <a:spLocks noGrp="1"/>
          </p:cNvSpPr>
          <p:nvPr>
            <p:ph type="sldNum" idx="38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CA01F34-4012-4EBD-926C-504621576874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80" name="Google Shape;721;p44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2" name="Google Shape;724;p45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3" name="PlaceHolder 1"/>
          <p:cNvSpPr>
            <a:spLocks noGrp="1"/>
          </p:cNvSpPr>
          <p:nvPr>
            <p:ph type="body"/>
          </p:nvPr>
        </p:nvSpPr>
        <p:spPr>
          <a:xfrm>
            <a:off x="8669880" y="1849320"/>
            <a:ext cx="2131560" cy="299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5708880" y="1849320"/>
            <a:ext cx="2131560" cy="299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 type="title"/>
          </p:nvPr>
        </p:nvSpPr>
        <p:spPr>
          <a:xfrm>
            <a:off x="900360" y="1736280"/>
            <a:ext cx="3885480" cy="26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86" name="Google Shape;728;p45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87" name="Google Shape;730;p45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488" name="Google Shape;731;p45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9" name="PlaceHolder 4"/>
          <p:cNvSpPr>
            <a:spLocks noGrp="1"/>
          </p:cNvSpPr>
          <p:nvPr>
            <p:ph type="sldNum" idx="39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5067CA8-4F35-4AF5-BCB9-42B4D21931B3}" type="slidenum">
              <a:rPr b="0" lang="en" sz="8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47840" y="1084680"/>
            <a:ext cx="6824520" cy="2104920"/>
          </a:xfrm>
          <a:prstGeom prst="rect">
            <a:avLst/>
          </a:prstGeom>
          <a:noFill/>
          <a:ln w="0">
            <a:noFill/>
          </a:ln>
        </p:spPr>
        <p:txBody>
          <a:bodyPr lIns="438840" rIns="91440" tIns="91440" bIns="91440" anchor="t">
            <a:noAutofit/>
          </a:bodyPr>
          <a:p>
            <a:pPr indent="0">
              <a:buNone/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3" name="Google Shape;124;p13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24" name="Google Shape;125;p13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25" name="Google Shape;128;p13" descr=""/>
          <p:cNvPicPr/>
          <p:nvPr/>
        </p:nvPicPr>
        <p:blipFill>
          <a:blip r:embed="rId3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PlaceHolder 2"/>
          <p:cNvSpPr>
            <a:spLocks noGrp="1"/>
          </p:cNvSpPr>
          <p:nvPr>
            <p:ph type="sldNum" idx="4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3B81A51-1D3D-4847-B185-953BB03EC2B5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91" name="Google Shape;735;p46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92" name="Google Shape;737;p46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93" name="PlaceHolder 1"/>
          <p:cNvSpPr>
            <a:spLocks noGrp="1"/>
          </p:cNvSpPr>
          <p:nvPr>
            <p:ph type="sldNum" idx="40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1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85D8949-91FF-4F68-9BF8-4EAED6B7E4C5}" type="slidenum">
              <a:rPr b="0" lang="en" sz="800" strike="noStrike" u="none">
                <a:solidFill>
                  <a:schemeClr val="dk1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94" name="Google Shape;739;p46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8669880" y="1849320"/>
            <a:ext cx="2131560" cy="299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body"/>
          </p:nvPr>
        </p:nvSpPr>
        <p:spPr>
          <a:xfrm>
            <a:off x="5708880" y="1849320"/>
            <a:ext cx="2131560" cy="299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7" name="PlaceHolder 4"/>
          <p:cNvSpPr>
            <a:spLocks noGrp="1"/>
          </p:cNvSpPr>
          <p:nvPr>
            <p:ph type="title"/>
          </p:nvPr>
        </p:nvSpPr>
        <p:spPr>
          <a:xfrm>
            <a:off x="900360" y="1736280"/>
            <a:ext cx="3885480" cy="26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99" name="Google Shape;745;p47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00" name="Google Shape;747;p47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501" name="PlaceHolder 1"/>
          <p:cNvSpPr>
            <a:spLocks noGrp="1"/>
          </p:cNvSpPr>
          <p:nvPr>
            <p:ph type="sldNum" idx="41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1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747B005-C61B-40B7-90C5-7F2E7ED68109}" type="slidenum">
              <a:rPr b="0" lang="en" sz="800" strike="noStrike" u="none">
                <a:solidFill>
                  <a:schemeClr val="dk1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502" name="Google Shape;749;p47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900360" y="3109320"/>
            <a:ext cx="5043600" cy="2999520"/>
          </a:xfrm>
          <a:prstGeom prst="rect">
            <a:avLst/>
          </a:prstGeom>
          <a:noFill/>
          <a:ln w="0">
            <a:noFill/>
          </a:ln>
        </p:spPr>
        <p:txBody>
          <a:bodyPr lIns="91440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title"/>
          </p:nvPr>
        </p:nvSpPr>
        <p:spPr>
          <a:xfrm>
            <a:off x="900360" y="1190880"/>
            <a:ext cx="3885480" cy="146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_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06" name="Google Shape;754;p48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508680" y="237960"/>
            <a:ext cx="6684480" cy="502920"/>
          </a:xfrm>
          <a:prstGeom prst="rect">
            <a:avLst/>
          </a:prstGeom>
          <a:noFill/>
          <a:ln w="0">
            <a:noFill/>
          </a:ln>
        </p:spPr>
        <p:txBody>
          <a:bodyPr lIns="0" rIns="122040" tIns="122040" bIns="122040" anchor="t">
            <a:noAutofit/>
          </a:bodyPr>
          <a:p>
            <a:pPr indent="0">
              <a:buNone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520200" y="1238040"/>
            <a:ext cx="11166480" cy="4551120"/>
          </a:xfrm>
          <a:prstGeom prst="rect">
            <a:avLst/>
          </a:prstGeom>
          <a:noFill/>
          <a:ln w="0">
            <a:noFill/>
          </a:ln>
        </p:spPr>
        <p:txBody>
          <a:bodyPr lIns="0" rIns="122040" tIns="122040" bIns="1220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0" name="PlaceHolder 1"/>
          <p:cNvSpPr>
            <a:spLocks noGrp="1"/>
          </p:cNvSpPr>
          <p:nvPr>
            <p:ph type="dt" idx="42"/>
          </p:nvPr>
        </p:nvSpPr>
        <p:spPr>
          <a:xfrm>
            <a:off x="304920" y="4237560"/>
            <a:ext cx="1422000" cy="243000"/>
          </a:xfrm>
          <a:prstGeom prst="rect">
            <a:avLst/>
          </a:prstGeom>
          <a:noFill/>
          <a:ln w="0">
            <a:noFill/>
          </a:ln>
        </p:spPr>
        <p:txBody>
          <a:bodyPr lIns="60840" rIns="60840" tIns="30600" bIns="3060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ftr" idx="43"/>
          </p:nvPr>
        </p:nvSpPr>
        <p:spPr>
          <a:xfrm>
            <a:off x="2082960" y="4237560"/>
            <a:ext cx="1930320" cy="243000"/>
          </a:xfrm>
          <a:prstGeom prst="rect">
            <a:avLst/>
          </a:prstGeom>
          <a:noFill/>
          <a:ln w="0">
            <a:noFill/>
          </a:ln>
        </p:spPr>
        <p:txBody>
          <a:bodyPr lIns="60840" rIns="60840" tIns="30600" bIns="3060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 type="sldNum" idx="44"/>
          </p:nvPr>
        </p:nvSpPr>
        <p:spPr>
          <a:xfrm>
            <a:off x="4368960" y="4237560"/>
            <a:ext cx="1422000" cy="243000"/>
          </a:xfrm>
          <a:prstGeom prst="rect">
            <a:avLst/>
          </a:prstGeom>
          <a:noFill/>
          <a:ln w="0">
            <a:noFill/>
          </a:ln>
        </p:spPr>
        <p:txBody>
          <a:bodyPr lIns="60840" rIns="60840" tIns="30600" bIns="306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1F47C92-16ED-4A78-914C-B8D1673A64A6}" type="slidenum">
              <a:rPr b="0" lang="en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1752480" y="946080"/>
            <a:ext cx="8686440" cy="96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15" name="Google Shape;763;p50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16" name="Google Shape;765;p50"/>
          <p:cNvCxnSpPr/>
          <p:nvPr/>
        </p:nvCxnSpPr>
        <p:spPr>
          <a:xfrm flipV="1">
            <a:off x="447480" y="6400800"/>
            <a:ext cx="36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517" name="PlaceHolder 2"/>
          <p:cNvSpPr>
            <a:spLocks noGrp="1"/>
          </p:cNvSpPr>
          <p:nvPr>
            <p:ph type="sldNum" idx="45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Overpass SemiBold"/>
                <a:ea typeface="Overpass SemiBold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4BF8DEA-E02B-4274-8050-D60F390403B3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Overpass SemiBold"/>
                <a:ea typeface="Overpass SemiBold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8" name="Google Shape;767;p50"/>
          <p:cNvSpPr/>
          <p:nvPr/>
        </p:nvSpPr>
        <p:spPr>
          <a:xfrm>
            <a:off x="10068120" y="270000"/>
            <a:ext cx="161892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1" lang="en" sz="700" strike="noStrike" u="none">
                <a:solidFill>
                  <a:srgbClr val="666666"/>
                </a:solidFill>
                <a:effectLst/>
                <a:uFillTx/>
                <a:latin typeface="Overpass"/>
                <a:ea typeface="Overpass"/>
              </a:rPr>
              <a:t>CONFIDENTIAL </a:t>
            </a:r>
            <a:r>
              <a:rPr b="0" lang="en" sz="700" strike="noStrike" u="none">
                <a:solidFill>
                  <a:srgbClr val="666666"/>
                </a:solidFill>
                <a:effectLst/>
                <a:uFillTx/>
                <a:latin typeface="Overpass Light"/>
                <a:ea typeface="Overpass Light"/>
              </a:rPr>
              <a:t>Designator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0" name="Google Shape;56;p6"/>
          <p:cNvSpPr/>
          <p:nvPr/>
        </p:nvSpPr>
        <p:spPr>
          <a:xfrm>
            <a:off x="-5040" y="0"/>
            <a:ext cx="90252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21" name="Google Shape;57;p6"/>
          <p:cNvSpPr/>
          <p:nvPr/>
        </p:nvSpPr>
        <p:spPr>
          <a:xfrm>
            <a:off x="9617040" y="5878800"/>
            <a:ext cx="2574720" cy="9788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22" name="Google Shape;58;p6" descr=""/>
          <p:cNvPicPr/>
          <p:nvPr/>
        </p:nvPicPr>
        <p:blipFill>
          <a:blip r:embed="rId3"/>
          <a:stretch/>
        </p:blipFill>
        <p:spPr>
          <a:xfrm>
            <a:off x="10107000" y="6203880"/>
            <a:ext cx="1580040" cy="37224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23" name="Google Shape;59;p6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5660640" y="1708920"/>
            <a:ext cx="5735880" cy="211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 type="sldNum" idx="46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C1EDD5F-3C26-467E-BE6B-3E0795FCA08B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526" name="Google Shape;65;p6" descr=""/>
          <p:cNvPicPr/>
          <p:nvPr/>
        </p:nvPicPr>
        <p:blipFill>
          <a:blip r:embed="rId4"/>
          <a:srcRect l="0" t="0" r="0" b="3835"/>
          <a:stretch/>
        </p:blipFill>
        <p:spPr>
          <a:xfrm>
            <a:off x="871920" y="0"/>
            <a:ext cx="3610800" cy="68576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3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 type="sldNum" idx="47"/>
          </p:nvPr>
        </p:nvSpPr>
        <p:spPr>
          <a:xfrm>
            <a:off x="11296440" y="6217560"/>
            <a:ext cx="731520" cy="52452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122040" bIns="12204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" sz="1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8116B6AF-943F-43DB-9EBE-DBC04B0D766F}" type="slidenum">
              <a:rPr b="0" lang="en" sz="1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ext 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2" name="PlaceHolder 1"/>
          <p:cNvSpPr>
            <a:spLocks noGrp="1"/>
          </p:cNvSpPr>
          <p:nvPr>
            <p:ph type="body"/>
          </p:nvPr>
        </p:nvSpPr>
        <p:spPr>
          <a:xfrm>
            <a:off x="914400" y="1397160"/>
            <a:ext cx="10362960" cy="38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3" name="PlaceHolder 2"/>
          <p:cNvSpPr>
            <a:spLocks noGrp="1"/>
          </p:cNvSpPr>
          <p:nvPr>
            <p:ph type="ftr" idx="48"/>
          </p:nvPr>
        </p:nvSpPr>
        <p:spPr>
          <a:xfrm>
            <a:off x="609480" y="6400800"/>
            <a:ext cx="9550080" cy="36468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0" bIns="2448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4" name="PlaceHolder 3"/>
          <p:cNvSpPr>
            <a:spLocks noGrp="1"/>
          </p:cNvSpPr>
          <p:nvPr>
            <p:ph type="sldNum" idx="49"/>
          </p:nvPr>
        </p:nvSpPr>
        <p:spPr>
          <a:xfrm>
            <a:off x="-101520" y="6400800"/>
            <a:ext cx="711000" cy="36468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0" bIns="2448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trike="noStrike" u="none">
                <a:solidFill>
                  <a:schemeClr val="lt1"/>
                </a:solidFill>
                <a:effectLst/>
                <a:uFillTx/>
                <a:latin typeface="Overpass"/>
                <a:ea typeface="Overpas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60E3A4C-35FF-4497-B500-A34FFC222155}" type="slidenum">
              <a:rPr b="0" lang="en" sz="1100" strike="noStrike" u="none">
                <a:solidFill>
                  <a:schemeClr val="lt1"/>
                </a:solidFill>
                <a:effectLst/>
                <a:uFillTx/>
                <a:latin typeface="Overpass"/>
                <a:ea typeface="Overpass"/>
              </a:rPr>
              <a:t>&lt;number&gt;</a:t>
            </a:fld>
            <a:endParaRPr b="0" lang="en-US" sz="11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5" name="PlaceHolder 4"/>
          <p:cNvSpPr>
            <a:spLocks noGrp="1"/>
          </p:cNvSpPr>
          <p:nvPr>
            <p:ph type="title"/>
          </p:nvPr>
        </p:nvSpPr>
        <p:spPr>
          <a:xfrm>
            <a:off x="914400" y="0"/>
            <a:ext cx="1036296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6" name="PlaceHolder 5"/>
          <p:cNvSpPr>
            <a:spLocks noGrp="1"/>
          </p:cNvSpPr>
          <p:nvPr>
            <p:ph type="body"/>
          </p:nvPr>
        </p:nvSpPr>
        <p:spPr>
          <a:xfrm>
            <a:off x="914400" y="2209680"/>
            <a:ext cx="1036296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7" name="PlaceHolder 6"/>
          <p:cNvSpPr>
            <a:spLocks noGrp="1"/>
          </p:cNvSpPr>
          <p:nvPr>
            <p:ph type="body"/>
          </p:nvPr>
        </p:nvSpPr>
        <p:spPr>
          <a:xfrm>
            <a:off x="914400" y="3429000"/>
            <a:ext cx="10362960" cy="243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_3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39" name="Google Shape;781;p53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40" name="Google Shape;782;p53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541" name="PlaceHolder 1"/>
          <p:cNvSpPr>
            <a:spLocks noGrp="1"/>
          </p:cNvSpPr>
          <p:nvPr>
            <p:ph type="sldNum" idx="50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9D32FBA-E9A2-4D46-AA59-1D01ACFAC0C7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542" name="Google Shape;784;p53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3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_3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45" name="Google Shape;791;p54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46" name="Google Shape;792;p54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547" name="PlaceHolder 1"/>
          <p:cNvSpPr>
            <a:spLocks noGrp="1"/>
          </p:cNvSpPr>
          <p:nvPr>
            <p:ph type="sldNum" idx="51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8DA57B1-9E90-4A7D-BA15-701B6B504A6E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548" name="Google Shape;794;p54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9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8" name="Google Shape;134;p14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29" name="Google Shape;135;p14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30" name="Google Shape;137;p14" descr=""/>
          <p:cNvPicPr/>
          <p:nvPr/>
        </p:nvPicPr>
        <p:blipFill>
          <a:blip r:embed="rId3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sldNum" idx="5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1455B7D-7631-48C6-AC8E-D3F81CF3874B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2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1" name="Google Shape;801;p55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552" name="Google Shape;802;p55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53" name="Google Shape;803;p55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54" name="Google Shape;805;p55"/>
          <p:cNvCxnSpPr/>
          <p:nvPr/>
        </p:nvCxnSpPr>
        <p:spPr>
          <a:xfrm>
            <a:off x="7885800" y="4439160"/>
            <a:ext cx="360" cy="140508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56" name="Google Shape;813;p55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7" name="PlaceHolder 2"/>
          <p:cNvSpPr>
            <a:spLocks noGrp="1"/>
          </p:cNvSpPr>
          <p:nvPr>
            <p:ph type="sldNum" idx="52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1C43AC4-0A10-4A01-9C00-5E0E1EB38A01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58" name="Google Shape;816;p55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_2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0" name="Google Shape;818;p56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561" name="Google Shape;819;p56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62" name="Google Shape;820;p56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64" name="Google Shape;825;p56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5" name="PlaceHolder 2"/>
          <p:cNvSpPr>
            <a:spLocks noGrp="1"/>
          </p:cNvSpPr>
          <p:nvPr>
            <p:ph type="sldNum" idx="53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6292A32-E673-4509-AB6B-4945ABB09DEB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66" name="Google Shape;828;p56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_4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8" name="Google Shape;830;p57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569" name="Google Shape;831;p57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70" name="Google Shape;832;p57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72" name="Google Shape;837;p57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3" name="PlaceHolder 2"/>
          <p:cNvSpPr>
            <a:spLocks noGrp="1"/>
          </p:cNvSpPr>
          <p:nvPr>
            <p:ph type="sldNum" idx="54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91A5A9D-59DF-42E0-9E40-2AFD80ED4C8A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74" name="Google Shape;840;p57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3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6" name="Google Shape;842;p58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577" name="Google Shape;843;p58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78" name="Google Shape;844;p58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79" name="Google Shape;846;p58"/>
          <p:cNvCxnSpPr/>
          <p:nvPr/>
        </p:nvCxnSpPr>
        <p:spPr>
          <a:xfrm>
            <a:off x="4305960" y="4229640"/>
            <a:ext cx="360" cy="155772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580" name="Google Shape;847;p58"/>
          <p:cNvCxnSpPr/>
          <p:nvPr/>
        </p:nvCxnSpPr>
        <p:spPr>
          <a:xfrm>
            <a:off x="7885800" y="4229640"/>
            <a:ext cx="360" cy="155772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82" name="Google Shape;856;p58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3" name="PlaceHolder 2"/>
          <p:cNvSpPr>
            <a:spLocks noGrp="1"/>
          </p:cNvSpPr>
          <p:nvPr>
            <p:ph type="sldNum" idx="55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4B3FBFF-C691-48FA-A768-377A222F8691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84" name="Google Shape;859;p58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5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86" name="Google Shape;861;p59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587" name="Google Shape;862;p59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88" name="Google Shape;863;p59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89" name="Google Shape;865;p59"/>
          <p:cNvCxnSpPr/>
          <p:nvPr/>
        </p:nvCxnSpPr>
        <p:spPr>
          <a:xfrm>
            <a:off x="3416400" y="3677760"/>
            <a:ext cx="360" cy="152820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590" name="Google Shape;866;p59"/>
          <p:cNvCxnSpPr/>
          <p:nvPr/>
        </p:nvCxnSpPr>
        <p:spPr>
          <a:xfrm>
            <a:off x="6095880" y="3677760"/>
            <a:ext cx="360" cy="152820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591" name="Google Shape;867;p59"/>
          <p:cNvCxnSpPr/>
          <p:nvPr/>
        </p:nvCxnSpPr>
        <p:spPr>
          <a:xfrm>
            <a:off x="8775360" y="3677760"/>
            <a:ext cx="360" cy="152820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93" name="Google Shape;878;p59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4" name="PlaceHolder 2"/>
          <p:cNvSpPr>
            <a:spLocks noGrp="1"/>
          </p:cNvSpPr>
          <p:nvPr>
            <p:ph type="sldNum" idx="56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0C85B8C-5988-424B-8269-DA55ED4A876F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95" name="Google Shape;881;p59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6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7" name="Google Shape;883;p60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598" name="Google Shape;884;p60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99" name="Google Shape;885;p60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01" name="Google Shape;897;p60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2" name="PlaceHolder 2"/>
          <p:cNvSpPr>
            <a:spLocks noGrp="1"/>
          </p:cNvSpPr>
          <p:nvPr>
            <p:ph type="sldNum" idx="57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3418799-5441-485F-9FB3-2A8E1D5AF72E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03" name="Google Shape;900;p60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5" name="Google Shape;67;p7"/>
          <p:cNvSpPr/>
          <p:nvPr/>
        </p:nvSpPr>
        <p:spPr>
          <a:xfrm>
            <a:off x="-5040" y="0"/>
            <a:ext cx="90252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06" name="Google Shape;68;p7"/>
          <p:cNvSpPr/>
          <p:nvPr/>
        </p:nvSpPr>
        <p:spPr>
          <a:xfrm>
            <a:off x="9617040" y="5878800"/>
            <a:ext cx="2574720" cy="9788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07" name="Google Shape;69;p7" descr=""/>
          <p:cNvPicPr/>
          <p:nvPr/>
        </p:nvPicPr>
        <p:blipFill>
          <a:blip r:embed="rId3"/>
          <a:stretch/>
        </p:blipFill>
        <p:spPr>
          <a:xfrm>
            <a:off x="10107000" y="6203880"/>
            <a:ext cx="1580040" cy="37224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608" name="Google Shape;70;p7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5660640" y="568800"/>
            <a:ext cx="5735880" cy="192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 type="sldNum" idx="58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BC75F7D-032F-425D-949D-2338DBD8A9FB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611" name="Google Shape;75;p7" descr=""/>
          <p:cNvPicPr/>
          <p:nvPr/>
        </p:nvPicPr>
        <p:blipFill>
          <a:blip r:embed="rId4"/>
          <a:srcRect l="0" t="0" r="0" b="3835"/>
          <a:stretch/>
        </p:blipFill>
        <p:spPr>
          <a:xfrm>
            <a:off x="871920" y="0"/>
            <a:ext cx="3610800" cy="68576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9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3" name="Google Shape;902;p61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614" name="Google Shape;903;p61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615" name="Google Shape;904;p61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616" name="Google Shape;906;p61" descr=""/>
          <p:cNvPicPr/>
          <p:nvPr/>
        </p:nvPicPr>
        <p:blipFill>
          <a:blip r:embed="rId2"/>
          <a:stretch/>
        </p:blipFill>
        <p:spPr>
          <a:xfrm>
            <a:off x="1743480" y="2296440"/>
            <a:ext cx="8704440" cy="3246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18" name="Google Shape;912;p61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9" name="PlaceHolder 2"/>
          <p:cNvSpPr>
            <a:spLocks noGrp="1"/>
          </p:cNvSpPr>
          <p:nvPr>
            <p:ph type="sldNum" idx="59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2443C69-7896-4A3F-B8CA-507CE8B88E0C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20" name="Google Shape;915;p6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8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2" name="Google Shape;917;p62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23" name="Google Shape;918;p62" descr=""/>
          <p:cNvPicPr/>
          <p:nvPr/>
        </p:nvPicPr>
        <p:blipFill>
          <a:blip r:embed="rId2"/>
          <a:stretch/>
        </p:blipFill>
        <p:spPr>
          <a:xfrm>
            <a:off x="6413400" y="2044800"/>
            <a:ext cx="731520" cy="731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4" name="Google Shape;919;p62" descr=""/>
          <p:cNvPicPr/>
          <p:nvPr/>
        </p:nvPicPr>
        <p:blipFill>
          <a:blip r:embed="rId3"/>
          <a:stretch/>
        </p:blipFill>
        <p:spPr>
          <a:xfrm>
            <a:off x="1227240" y="2044800"/>
            <a:ext cx="731520" cy="731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625" name="Google Shape;920;p62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626" name="Google Shape;921;p62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627" name="Google Shape;923;p62"/>
          <p:cNvCxnSpPr/>
          <p:nvPr/>
        </p:nvCxnSpPr>
        <p:spPr>
          <a:xfrm>
            <a:off x="6098760" y="2796120"/>
            <a:ext cx="360" cy="292392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29" name="Google Shape;930;p62" descr=""/>
          <p:cNvPicPr/>
          <p:nvPr/>
        </p:nvPicPr>
        <p:blipFill>
          <a:blip r:embed="rId4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0" name="PlaceHolder 2"/>
          <p:cNvSpPr>
            <a:spLocks noGrp="1"/>
          </p:cNvSpPr>
          <p:nvPr>
            <p:ph type="sldNum" idx="60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0DC39AB-CA07-4EBA-9BED-81981428BBC7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631" name="Google Shape;932;p62"/>
          <p:cNvCxnSpPr/>
          <p:nvPr/>
        </p:nvCxnSpPr>
        <p:spPr>
          <a:xfrm>
            <a:off x="1366200" y="4884120"/>
            <a:ext cx="156600" cy="360"/>
          </a:xfrm>
          <a:prstGeom prst="straightConnector1">
            <a:avLst/>
          </a:prstGeom>
          <a:ln w="28575">
            <a:solidFill>
              <a:srgbClr val="ee0000"/>
            </a:solidFill>
            <a:round/>
          </a:ln>
        </p:spPr>
      </p:cxnSp>
      <p:cxnSp>
        <p:nvCxnSpPr>
          <p:cNvPr id="632" name="Google Shape;933;p62"/>
          <p:cNvCxnSpPr/>
          <p:nvPr/>
        </p:nvCxnSpPr>
        <p:spPr>
          <a:xfrm>
            <a:off x="6552360" y="4884120"/>
            <a:ext cx="156600" cy="360"/>
          </a:xfrm>
          <a:prstGeom prst="straightConnector1">
            <a:avLst/>
          </a:prstGeom>
          <a:ln w="28575">
            <a:solidFill>
              <a:srgbClr val="ee0000"/>
            </a:solidFill>
            <a:round/>
          </a:ln>
        </p:spPr>
      </p:cxnSp>
      <p:sp>
        <p:nvSpPr>
          <p:cNvPr id="633" name="Google Shape;935;p62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9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5" name="Google Shape;937;p63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36" name="Google Shape;938;p63" descr=""/>
          <p:cNvPicPr/>
          <p:nvPr/>
        </p:nvPicPr>
        <p:blipFill>
          <a:blip r:embed="rId2"/>
          <a:stretch/>
        </p:blipFill>
        <p:spPr>
          <a:xfrm>
            <a:off x="8210880" y="2217240"/>
            <a:ext cx="552960" cy="55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7" name="Google Shape;939;p63" descr=""/>
          <p:cNvPicPr/>
          <p:nvPr/>
        </p:nvPicPr>
        <p:blipFill>
          <a:blip r:embed="rId3"/>
          <a:stretch/>
        </p:blipFill>
        <p:spPr>
          <a:xfrm>
            <a:off x="4627800" y="2217240"/>
            <a:ext cx="552960" cy="55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8" name="Google Shape;940;p63" descr=""/>
          <p:cNvPicPr/>
          <p:nvPr/>
        </p:nvPicPr>
        <p:blipFill>
          <a:blip r:embed="rId4"/>
          <a:stretch/>
        </p:blipFill>
        <p:spPr>
          <a:xfrm>
            <a:off x="1044720" y="2217240"/>
            <a:ext cx="552960" cy="5529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639" name="Google Shape;941;p63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640" name="Google Shape;942;p63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641" name="Google Shape;944;p63"/>
          <p:cNvCxnSpPr/>
          <p:nvPr/>
        </p:nvCxnSpPr>
        <p:spPr>
          <a:xfrm>
            <a:off x="4307400" y="2776680"/>
            <a:ext cx="360" cy="230292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642" name="Google Shape;945;p63"/>
          <p:cNvCxnSpPr/>
          <p:nvPr/>
        </p:nvCxnSpPr>
        <p:spPr>
          <a:xfrm>
            <a:off x="7890480" y="2776680"/>
            <a:ext cx="360" cy="230292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44" name="Google Shape;954;p63" descr=""/>
          <p:cNvPicPr/>
          <p:nvPr/>
        </p:nvPicPr>
        <p:blipFill>
          <a:blip r:embed="rId5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5" name="PlaceHolder 2"/>
          <p:cNvSpPr>
            <a:spLocks noGrp="1"/>
          </p:cNvSpPr>
          <p:nvPr>
            <p:ph type="sldNum" idx="61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62C8DF7-7CA7-42AF-9238-DC94E62E6AEC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46" name="Google Shape;957;p63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Google Shape;140;p15"/>
          <p:cNvSpPr/>
          <p:nvPr/>
        </p:nvSpPr>
        <p:spPr>
          <a:xfrm>
            <a:off x="10080" y="0"/>
            <a:ext cx="87192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2076120" y="1883160"/>
            <a:ext cx="7991640" cy="307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5" name="Google Shape;142;p15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36" name="Google Shape;144;p15" descr=""/>
          <p:cNvPicPr/>
          <p:nvPr/>
        </p:nvPicPr>
        <p:blipFill>
          <a:blip r:embed="rId3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7" name="Google Shape;145;p15"/>
          <p:cNvCxnSpPr/>
          <p:nvPr/>
        </p:nvCxnSpPr>
        <p:spPr>
          <a:xfrm>
            <a:off x="2075760" y="1653480"/>
            <a:ext cx="1391400" cy="3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38" name="PlaceHolder 2"/>
          <p:cNvSpPr>
            <a:spLocks noGrp="1"/>
          </p:cNvSpPr>
          <p:nvPr>
            <p:ph type="sldNum" idx="6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0F0111A-2597-4071-970D-05769169327C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0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8" name="Google Shape;959;p64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649" name="Google Shape;960;p64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650" name="Google Shape;961;p64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651" name="Google Shape;967;p64"/>
          <p:cNvSpPr/>
          <p:nvPr/>
        </p:nvSpPr>
        <p:spPr>
          <a:xfrm>
            <a:off x="889560" y="25405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2" name="Google Shape;968;p64"/>
          <p:cNvSpPr/>
          <p:nvPr/>
        </p:nvSpPr>
        <p:spPr>
          <a:xfrm>
            <a:off x="889560" y="2649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3" name="Google Shape;969;p64"/>
          <p:cNvSpPr/>
          <p:nvPr/>
        </p:nvSpPr>
        <p:spPr>
          <a:xfrm>
            <a:off x="889560" y="27576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4" name="Google Shape;970;p64"/>
          <p:cNvSpPr/>
          <p:nvPr/>
        </p:nvSpPr>
        <p:spPr>
          <a:xfrm>
            <a:off x="889560" y="28663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5" name="Google Shape;971;p64"/>
          <p:cNvSpPr/>
          <p:nvPr/>
        </p:nvSpPr>
        <p:spPr>
          <a:xfrm>
            <a:off x="889560" y="29750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6" name="Google Shape;972;p64"/>
          <p:cNvSpPr/>
          <p:nvPr/>
        </p:nvSpPr>
        <p:spPr>
          <a:xfrm>
            <a:off x="889560" y="30834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7" name="Google Shape;973;p64"/>
          <p:cNvSpPr/>
          <p:nvPr/>
        </p:nvSpPr>
        <p:spPr>
          <a:xfrm>
            <a:off x="889560" y="31921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8" name="Google Shape;974;p64"/>
          <p:cNvSpPr/>
          <p:nvPr/>
        </p:nvSpPr>
        <p:spPr>
          <a:xfrm>
            <a:off x="889560" y="33004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9" name="Google Shape;975;p64"/>
          <p:cNvSpPr/>
          <p:nvPr/>
        </p:nvSpPr>
        <p:spPr>
          <a:xfrm>
            <a:off x="889560" y="34092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0" name="Google Shape;976;p64"/>
          <p:cNvSpPr/>
          <p:nvPr/>
        </p:nvSpPr>
        <p:spPr>
          <a:xfrm>
            <a:off x="889560" y="3517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1" name="Google Shape;977;p64"/>
          <p:cNvSpPr/>
          <p:nvPr/>
        </p:nvSpPr>
        <p:spPr>
          <a:xfrm>
            <a:off x="1586160" y="25405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2" name="Google Shape;978;p64"/>
          <p:cNvSpPr/>
          <p:nvPr/>
        </p:nvSpPr>
        <p:spPr>
          <a:xfrm>
            <a:off x="1586160" y="2649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3" name="Google Shape;979;p64"/>
          <p:cNvSpPr/>
          <p:nvPr/>
        </p:nvSpPr>
        <p:spPr>
          <a:xfrm>
            <a:off x="1586160" y="27576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4" name="Google Shape;980;p64"/>
          <p:cNvSpPr/>
          <p:nvPr/>
        </p:nvSpPr>
        <p:spPr>
          <a:xfrm>
            <a:off x="1586160" y="28663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5" name="Google Shape;981;p64"/>
          <p:cNvSpPr/>
          <p:nvPr/>
        </p:nvSpPr>
        <p:spPr>
          <a:xfrm>
            <a:off x="1586160" y="29750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6" name="Google Shape;982;p64"/>
          <p:cNvSpPr/>
          <p:nvPr/>
        </p:nvSpPr>
        <p:spPr>
          <a:xfrm>
            <a:off x="1586160" y="30834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7" name="Google Shape;983;p64"/>
          <p:cNvSpPr/>
          <p:nvPr/>
        </p:nvSpPr>
        <p:spPr>
          <a:xfrm>
            <a:off x="1586160" y="31921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8" name="Google Shape;984;p64"/>
          <p:cNvSpPr/>
          <p:nvPr/>
        </p:nvSpPr>
        <p:spPr>
          <a:xfrm>
            <a:off x="1586160" y="33004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9" name="Google Shape;985;p64"/>
          <p:cNvSpPr/>
          <p:nvPr/>
        </p:nvSpPr>
        <p:spPr>
          <a:xfrm>
            <a:off x="1586160" y="34092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0" name="Google Shape;986;p64"/>
          <p:cNvSpPr/>
          <p:nvPr/>
        </p:nvSpPr>
        <p:spPr>
          <a:xfrm>
            <a:off x="1586160" y="3517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1" name="Google Shape;987;p64"/>
          <p:cNvSpPr/>
          <p:nvPr/>
        </p:nvSpPr>
        <p:spPr>
          <a:xfrm>
            <a:off x="2282400" y="25405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2" name="Google Shape;988;p64"/>
          <p:cNvSpPr/>
          <p:nvPr/>
        </p:nvSpPr>
        <p:spPr>
          <a:xfrm>
            <a:off x="2282400" y="2649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3" name="Google Shape;989;p64"/>
          <p:cNvSpPr/>
          <p:nvPr/>
        </p:nvSpPr>
        <p:spPr>
          <a:xfrm>
            <a:off x="2282400" y="27576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4" name="Google Shape;990;p64"/>
          <p:cNvSpPr/>
          <p:nvPr/>
        </p:nvSpPr>
        <p:spPr>
          <a:xfrm>
            <a:off x="2282400" y="28663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5" name="Google Shape;991;p64"/>
          <p:cNvSpPr/>
          <p:nvPr/>
        </p:nvSpPr>
        <p:spPr>
          <a:xfrm>
            <a:off x="2282400" y="29750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6" name="Google Shape;992;p64"/>
          <p:cNvSpPr/>
          <p:nvPr/>
        </p:nvSpPr>
        <p:spPr>
          <a:xfrm>
            <a:off x="2282400" y="30834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7" name="Google Shape;993;p64"/>
          <p:cNvSpPr/>
          <p:nvPr/>
        </p:nvSpPr>
        <p:spPr>
          <a:xfrm>
            <a:off x="2282400" y="31921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8" name="Google Shape;994;p64"/>
          <p:cNvSpPr/>
          <p:nvPr/>
        </p:nvSpPr>
        <p:spPr>
          <a:xfrm>
            <a:off x="2282400" y="33004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9" name="Google Shape;995;p64"/>
          <p:cNvSpPr/>
          <p:nvPr/>
        </p:nvSpPr>
        <p:spPr>
          <a:xfrm>
            <a:off x="2282400" y="34092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0" name="Google Shape;996;p64"/>
          <p:cNvSpPr/>
          <p:nvPr/>
        </p:nvSpPr>
        <p:spPr>
          <a:xfrm>
            <a:off x="2282400" y="3517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1" name="Google Shape;997;p64"/>
          <p:cNvSpPr/>
          <p:nvPr/>
        </p:nvSpPr>
        <p:spPr>
          <a:xfrm>
            <a:off x="2979000" y="25405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2" name="Google Shape;998;p64"/>
          <p:cNvSpPr/>
          <p:nvPr/>
        </p:nvSpPr>
        <p:spPr>
          <a:xfrm>
            <a:off x="2979000" y="2649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3" name="Google Shape;999;p64"/>
          <p:cNvSpPr/>
          <p:nvPr/>
        </p:nvSpPr>
        <p:spPr>
          <a:xfrm>
            <a:off x="2979000" y="27576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4" name="Google Shape;1000;p64"/>
          <p:cNvSpPr/>
          <p:nvPr/>
        </p:nvSpPr>
        <p:spPr>
          <a:xfrm>
            <a:off x="2979000" y="28663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5" name="Google Shape;1001;p64"/>
          <p:cNvSpPr/>
          <p:nvPr/>
        </p:nvSpPr>
        <p:spPr>
          <a:xfrm>
            <a:off x="2979000" y="29750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6" name="Google Shape;1002;p64"/>
          <p:cNvSpPr/>
          <p:nvPr/>
        </p:nvSpPr>
        <p:spPr>
          <a:xfrm>
            <a:off x="2979000" y="30834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7" name="Google Shape;1003;p64"/>
          <p:cNvSpPr/>
          <p:nvPr/>
        </p:nvSpPr>
        <p:spPr>
          <a:xfrm>
            <a:off x="2979000" y="31921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8" name="Google Shape;1004;p64"/>
          <p:cNvSpPr/>
          <p:nvPr/>
        </p:nvSpPr>
        <p:spPr>
          <a:xfrm>
            <a:off x="2979000" y="33004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9" name="Google Shape;1005;p64"/>
          <p:cNvSpPr/>
          <p:nvPr/>
        </p:nvSpPr>
        <p:spPr>
          <a:xfrm>
            <a:off x="2979000" y="34092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0" name="Google Shape;1006;p64"/>
          <p:cNvSpPr/>
          <p:nvPr/>
        </p:nvSpPr>
        <p:spPr>
          <a:xfrm>
            <a:off x="2979000" y="3517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1" name="Google Shape;1007;p64"/>
          <p:cNvSpPr/>
          <p:nvPr/>
        </p:nvSpPr>
        <p:spPr>
          <a:xfrm>
            <a:off x="3675600" y="25405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2" name="Google Shape;1008;p64"/>
          <p:cNvSpPr/>
          <p:nvPr/>
        </p:nvSpPr>
        <p:spPr>
          <a:xfrm>
            <a:off x="3675600" y="2649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3" name="Google Shape;1009;p64"/>
          <p:cNvSpPr/>
          <p:nvPr/>
        </p:nvSpPr>
        <p:spPr>
          <a:xfrm>
            <a:off x="3675600" y="27576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4" name="Google Shape;1010;p64"/>
          <p:cNvSpPr/>
          <p:nvPr/>
        </p:nvSpPr>
        <p:spPr>
          <a:xfrm>
            <a:off x="3675600" y="28663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5" name="Google Shape;1011;p64"/>
          <p:cNvSpPr/>
          <p:nvPr/>
        </p:nvSpPr>
        <p:spPr>
          <a:xfrm>
            <a:off x="3675600" y="29750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6" name="Google Shape;1012;p64"/>
          <p:cNvSpPr/>
          <p:nvPr/>
        </p:nvSpPr>
        <p:spPr>
          <a:xfrm>
            <a:off x="3675600" y="30834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7" name="Google Shape;1013;p64"/>
          <p:cNvSpPr/>
          <p:nvPr/>
        </p:nvSpPr>
        <p:spPr>
          <a:xfrm>
            <a:off x="3675600" y="31921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8" name="Google Shape;1014;p64"/>
          <p:cNvSpPr/>
          <p:nvPr/>
        </p:nvSpPr>
        <p:spPr>
          <a:xfrm>
            <a:off x="3675600" y="33004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9" name="Google Shape;1015;p64"/>
          <p:cNvSpPr/>
          <p:nvPr/>
        </p:nvSpPr>
        <p:spPr>
          <a:xfrm>
            <a:off x="3675600" y="34092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0" name="Google Shape;1016;p64"/>
          <p:cNvSpPr/>
          <p:nvPr/>
        </p:nvSpPr>
        <p:spPr>
          <a:xfrm>
            <a:off x="3675600" y="3517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1" name="Google Shape;1017;p64"/>
          <p:cNvSpPr/>
          <p:nvPr/>
        </p:nvSpPr>
        <p:spPr>
          <a:xfrm>
            <a:off x="4371840" y="25405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2" name="Google Shape;1018;p64"/>
          <p:cNvSpPr/>
          <p:nvPr/>
        </p:nvSpPr>
        <p:spPr>
          <a:xfrm>
            <a:off x="4371840" y="2649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3" name="Google Shape;1019;p64"/>
          <p:cNvSpPr/>
          <p:nvPr/>
        </p:nvSpPr>
        <p:spPr>
          <a:xfrm>
            <a:off x="4371840" y="27576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4" name="Google Shape;1020;p64"/>
          <p:cNvSpPr/>
          <p:nvPr/>
        </p:nvSpPr>
        <p:spPr>
          <a:xfrm>
            <a:off x="4371840" y="28663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5" name="Google Shape;1021;p64"/>
          <p:cNvSpPr/>
          <p:nvPr/>
        </p:nvSpPr>
        <p:spPr>
          <a:xfrm>
            <a:off x="4371840" y="29750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6" name="Google Shape;1022;p64"/>
          <p:cNvSpPr/>
          <p:nvPr/>
        </p:nvSpPr>
        <p:spPr>
          <a:xfrm>
            <a:off x="4371840" y="30834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7" name="Google Shape;1023;p64"/>
          <p:cNvSpPr/>
          <p:nvPr/>
        </p:nvSpPr>
        <p:spPr>
          <a:xfrm>
            <a:off x="4371840" y="31921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8" name="Google Shape;1024;p64"/>
          <p:cNvSpPr/>
          <p:nvPr/>
        </p:nvSpPr>
        <p:spPr>
          <a:xfrm>
            <a:off x="4371840" y="33004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9" name="Google Shape;1025;p64"/>
          <p:cNvSpPr/>
          <p:nvPr/>
        </p:nvSpPr>
        <p:spPr>
          <a:xfrm>
            <a:off x="4371840" y="34092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0" name="Google Shape;1026;p64"/>
          <p:cNvSpPr/>
          <p:nvPr/>
        </p:nvSpPr>
        <p:spPr>
          <a:xfrm>
            <a:off x="4371840" y="3517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1" name="Google Shape;1027;p64"/>
          <p:cNvSpPr/>
          <p:nvPr/>
        </p:nvSpPr>
        <p:spPr>
          <a:xfrm>
            <a:off x="5068440" y="25405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2" name="Google Shape;1028;p64"/>
          <p:cNvSpPr/>
          <p:nvPr/>
        </p:nvSpPr>
        <p:spPr>
          <a:xfrm>
            <a:off x="5068440" y="2649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3" name="Google Shape;1029;p64"/>
          <p:cNvSpPr/>
          <p:nvPr/>
        </p:nvSpPr>
        <p:spPr>
          <a:xfrm>
            <a:off x="5068440" y="27576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4" name="Google Shape;1030;p64"/>
          <p:cNvSpPr/>
          <p:nvPr/>
        </p:nvSpPr>
        <p:spPr>
          <a:xfrm>
            <a:off x="5068440" y="28663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5" name="Google Shape;1031;p64"/>
          <p:cNvSpPr/>
          <p:nvPr/>
        </p:nvSpPr>
        <p:spPr>
          <a:xfrm>
            <a:off x="5068440" y="29750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6" name="Google Shape;1032;p64"/>
          <p:cNvSpPr/>
          <p:nvPr/>
        </p:nvSpPr>
        <p:spPr>
          <a:xfrm>
            <a:off x="5068440" y="30834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7" name="Google Shape;1033;p64"/>
          <p:cNvSpPr/>
          <p:nvPr/>
        </p:nvSpPr>
        <p:spPr>
          <a:xfrm>
            <a:off x="5068440" y="31921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8" name="Google Shape;1034;p64"/>
          <p:cNvSpPr/>
          <p:nvPr/>
        </p:nvSpPr>
        <p:spPr>
          <a:xfrm>
            <a:off x="5068440" y="33004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9" name="Google Shape;1035;p64"/>
          <p:cNvSpPr/>
          <p:nvPr/>
        </p:nvSpPr>
        <p:spPr>
          <a:xfrm>
            <a:off x="5068440" y="34092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0" name="Google Shape;1036;p64"/>
          <p:cNvSpPr/>
          <p:nvPr/>
        </p:nvSpPr>
        <p:spPr>
          <a:xfrm>
            <a:off x="5068440" y="3517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1" name="Google Shape;1037;p64"/>
          <p:cNvSpPr/>
          <p:nvPr/>
        </p:nvSpPr>
        <p:spPr>
          <a:xfrm>
            <a:off x="5764680" y="25405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2" name="Google Shape;1038;p64"/>
          <p:cNvSpPr/>
          <p:nvPr/>
        </p:nvSpPr>
        <p:spPr>
          <a:xfrm>
            <a:off x="5764680" y="2649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3" name="Google Shape;1039;p64"/>
          <p:cNvSpPr/>
          <p:nvPr/>
        </p:nvSpPr>
        <p:spPr>
          <a:xfrm>
            <a:off x="5764680" y="27576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4" name="Google Shape;1040;p64"/>
          <p:cNvSpPr/>
          <p:nvPr/>
        </p:nvSpPr>
        <p:spPr>
          <a:xfrm>
            <a:off x="5764680" y="28663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5" name="Google Shape;1041;p64"/>
          <p:cNvSpPr/>
          <p:nvPr/>
        </p:nvSpPr>
        <p:spPr>
          <a:xfrm>
            <a:off x="5764680" y="29750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6" name="Google Shape;1042;p64"/>
          <p:cNvSpPr/>
          <p:nvPr/>
        </p:nvSpPr>
        <p:spPr>
          <a:xfrm>
            <a:off x="5764680" y="30834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7" name="Google Shape;1043;p64"/>
          <p:cNvSpPr/>
          <p:nvPr/>
        </p:nvSpPr>
        <p:spPr>
          <a:xfrm>
            <a:off x="5764680" y="31921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8" name="Google Shape;1044;p64"/>
          <p:cNvSpPr/>
          <p:nvPr/>
        </p:nvSpPr>
        <p:spPr>
          <a:xfrm>
            <a:off x="5764680" y="33004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9" name="Google Shape;1045;p64"/>
          <p:cNvSpPr/>
          <p:nvPr/>
        </p:nvSpPr>
        <p:spPr>
          <a:xfrm>
            <a:off x="5764680" y="34092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0" name="Google Shape;1046;p64"/>
          <p:cNvSpPr/>
          <p:nvPr/>
        </p:nvSpPr>
        <p:spPr>
          <a:xfrm>
            <a:off x="5764680" y="3517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1" name="Google Shape;1047;p64"/>
          <p:cNvSpPr/>
          <p:nvPr/>
        </p:nvSpPr>
        <p:spPr>
          <a:xfrm>
            <a:off x="6461280" y="25405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2" name="Google Shape;1048;p64"/>
          <p:cNvSpPr/>
          <p:nvPr/>
        </p:nvSpPr>
        <p:spPr>
          <a:xfrm>
            <a:off x="6461280" y="2649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3" name="Google Shape;1049;p64"/>
          <p:cNvSpPr/>
          <p:nvPr/>
        </p:nvSpPr>
        <p:spPr>
          <a:xfrm>
            <a:off x="6461280" y="27576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4" name="Google Shape;1050;p64"/>
          <p:cNvSpPr/>
          <p:nvPr/>
        </p:nvSpPr>
        <p:spPr>
          <a:xfrm>
            <a:off x="6461280" y="28663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5" name="Google Shape;1051;p64"/>
          <p:cNvSpPr/>
          <p:nvPr/>
        </p:nvSpPr>
        <p:spPr>
          <a:xfrm>
            <a:off x="6461280" y="29750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6" name="Google Shape;1052;p64"/>
          <p:cNvSpPr/>
          <p:nvPr/>
        </p:nvSpPr>
        <p:spPr>
          <a:xfrm>
            <a:off x="6461280" y="30834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7" name="Google Shape;1053;p64"/>
          <p:cNvSpPr/>
          <p:nvPr/>
        </p:nvSpPr>
        <p:spPr>
          <a:xfrm>
            <a:off x="6461280" y="31921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8" name="Google Shape;1054;p64"/>
          <p:cNvSpPr/>
          <p:nvPr/>
        </p:nvSpPr>
        <p:spPr>
          <a:xfrm>
            <a:off x="6461280" y="33004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9" name="Google Shape;1055;p64"/>
          <p:cNvSpPr/>
          <p:nvPr/>
        </p:nvSpPr>
        <p:spPr>
          <a:xfrm>
            <a:off x="6461280" y="34092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0" name="Google Shape;1056;p64"/>
          <p:cNvSpPr/>
          <p:nvPr/>
        </p:nvSpPr>
        <p:spPr>
          <a:xfrm>
            <a:off x="6461280" y="3517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1" name="Google Shape;1057;p64"/>
          <p:cNvSpPr/>
          <p:nvPr/>
        </p:nvSpPr>
        <p:spPr>
          <a:xfrm>
            <a:off x="7157880" y="25405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2" name="Google Shape;1058;p64"/>
          <p:cNvSpPr/>
          <p:nvPr/>
        </p:nvSpPr>
        <p:spPr>
          <a:xfrm>
            <a:off x="7157880" y="2649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3" name="Google Shape;1059;p64"/>
          <p:cNvSpPr/>
          <p:nvPr/>
        </p:nvSpPr>
        <p:spPr>
          <a:xfrm>
            <a:off x="7157880" y="27576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4" name="Google Shape;1060;p64"/>
          <p:cNvSpPr/>
          <p:nvPr/>
        </p:nvSpPr>
        <p:spPr>
          <a:xfrm>
            <a:off x="7157880" y="28663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5" name="Google Shape;1061;p64"/>
          <p:cNvSpPr/>
          <p:nvPr/>
        </p:nvSpPr>
        <p:spPr>
          <a:xfrm>
            <a:off x="7157880" y="29750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6" name="Google Shape;1062;p64"/>
          <p:cNvSpPr/>
          <p:nvPr/>
        </p:nvSpPr>
        <p:spPr>
          <a:xfrm>
            <a:off x="7157880" y="30834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7" name="Google Shape;1063;p64"/>
          <p:cNvSpPr/>
          <p:nvPr/>
        </p:nvSpPr>
        <p:spPr>
          <a:xfrm>
            <a:off x="7157880" y="31921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8" name="Google Shape;1064;p64"/>
          <p:cNvSpPr/>
          <p:nvPr/>
        </p:nvSpPr>
        <p:spPr>
          <a:xfrm>
            <a:off x="7157880" y="33004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9" name="Google Shape;1065;p64"/>
          <p:cNvSpPr/>
          <p:nvPr/>
        </p:nvSpPr>
        <p:spPr>
          <a:xfrm>
            <a:off x="7157880" y="34092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0" name="Google Shape;1066;p64"/>
          <p:cNvSpPr/>
          <p:nvPr/>
        </p:nvSpPr>
        <p:spPr>
          <a:xfrm>
            <a:off x="7157880" y="3517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1" name="Google Shape;1067;p64"/>
          <p:cNvSpPr/>
          <p:nvPr/>
        </p:nvSpPr>
        <p:spPr>
          <a:xfrm>
            <a:off x="889560" y="4318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2" name="Google Shape;1068;p64"/>
          <p:cNvSpPr/>
          <p:nvPr/>
        </p:nvSpPr>
        <p:spPr>
          <a:xfrm>
            <a:off x="889560" y="44272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3" name="Google Shape;1069;p64"/>
          <p:cNvSpPr/>
          <p:nvPr/>
        </p:nvSpPr>
        <p:spPr>
          <a:xfrm>
            <a:off x="889560" y="45360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4" name="Google Shape;1070;p64"/>
          <p:cNvSpPr/>
          <p:nvPr/>
        </p:nvSpPr>
        <p:spPr>
          <a:xfrm>
            <a:off x="889560" y="46443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5" name="Google Shape;1071;p64"/>
          <p:cNvSpPr/>
          <p:nvPr/>
        </p:nvSpPr>
        <p:spPr>
          <a:xfrm>
            <a:off x="889560" y="47530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6" name="Google Shape;1072;p64"/>
          <p:cNvSpPr/>
          <p:nvPr/>
        </p:nvSpPr>
        <p:spPr>
          <a:xfrm>
            <a:off x="889560" y="48618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7" name="Google Shape;1073;p64"/>
          <p:cNvSpPr/>
          <p:nvPr/>
        </p:nvSpPr>
        <p:spPr>
          <a:xfrm>
            <a:off x="889560" y="49701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8" name="Google Shape;1074;p64"/>
          <p:cNvSpPr/>
          <p:nvPr/>
        </p:nvSpPr>
        <p:spPr>
          <a:xfrm>
            <a:off x="889560" y="50788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9" name="Google Shape;1075;p64"/>
          <p:cNvSpPr/>
          <p:nvPr/>
        </p:nvSpPr>
        <p:spPr>
          <a:xfrm>
            <a:off x="889560" y="5187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0" name="Google Shape;1076;p64"/>
          <p:cNvSpPr/>
          <p:nvPr/>
        </p:nvSpPr>
        <p:spPr>
          <a:xfrm>
            <a:off x="889560" y="52959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1" name="Google Shape;1077;p64"/>
          <p:cNvSpPr/>
          <p:nvPr/>
        </p:nvSpPr>
        <p:spPr>
          <a:xfrm>
            <a:off x="1586160" y="4318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2" name="Google Shape;1078;p64"/>
          <p:cNvSpPr/>
          <p:nvPr/>
        </p:nvSpPr>
        <p:spPr>
          <a:xfrm>
            <a:off x="1586160" y="44272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3" name="Google Shape;1079;p64"/>
          <p:cNvSpPr/>
          <p:nvPr/>
        </p:nvSpPr>
        <p:spPr>
          <a:xfrm>
            <a:off x="1586160" y="45360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4" name="Google Shape;1080;p64"/>
          <p:cNvSpPr/>
          <p:nvPr/>
        </p:nvSpPr>
        <p:spPr>
          <a:xfrm>
            <a:off x="1586160" y="46443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5" name="Google Shape;1081;p64"/>
          <p:cNvSpPr/>
          <p:nvPr/>
        </p:nvSpPr>
        <p:spPr>
          <a:xfrm>
            <a:off x="1586160" y="47530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6" name="Google Shape;1082;p64"/>
          <p:cNvSpPr/>
          <p:nvPr/>
        </p:nvSpPr>
        <p:spPr>
          <a:xfrm>
            <a:off x="1586160" y="48618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7" name="Google Shape;1083;p64"/>
          <p:cNvSpPr/>
          <p:nvPr/>
        </p:nvSpPr>
        <p:spPr>
          <a:xfrm>
            <a:off x="1586160" y="49701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8" name="Google Shape;1084;p64"/>
          <p:cNvSpPr/>
          <p:nvPr/>
        </p:nvSpPr>
        <p:spPr>
          <a:xfrm>
            <a:off x="1586160" y="50788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9" name="Google Shape;1085;p64"/>
          <p:cNvSpPr/>
          <p:nvPr/>
        </p:nvSpPr>
        <p:spPr>
          <a:xfrm>
            <a:off x="1586160" y="5187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0" name="Google Shape;1086;p64"/>
          <p:cNvSpPr/>
          <p:nvPr/>
        </p:nvSpPr>
        <p:spPr>
          <a:xfrm>
            <a:off x="1586160" y="52959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1" name="Google Shape;1087;p64"/>
          <p:cNvSpPr/>
          <p:nvPr/>
        </p:nvSpPr>
        <p:spPr>
          <a:xfrm>
            <a:off x="2282400" y="4318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2" name="Google Shape;1088;p64"/>
          <p:cNvSpPr/>
          <p:nvPr/>
        </p:nvSpPr>
        <p:spPr>
          <a:xfrm>
            <a:off x="2282400" y="44272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3" name="Google Shape;1089;p64"/>
          <p:cNvSpPr/>
          <p:nvPr/>
        </p:nvSpPr>
        <p:spPr>
          <a:xfrm>
            <a:off x="2282400" y="45360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4" name="Google Shape;1090;p64"/>
          <p:cNvSpPr/>
          <p:nvPr/>
        </p:nvSpPr>
        <p:spPr>
          <a:xfrm>
            <a:off x="2282400" y="46443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5" name="Google Shape;1091;p64"/>
          <p:cNvSpPr/>
          <p:nvPr/>
        </p:nvSpPr>
        <p:spPr>
          <a:xfrm>
            <a:off x="2282400" y="47530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6" name="Google Shape;1092;p64"/>
          <p:cNvSpPr/>
          <p:nvPr/>
        </p:nvSpPr>
        <p:spPr>
          <a:xfrm>
            <a:off x="2282400" y="48618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7" name="Google Shape;1093;p64"/>
          <p:cNvSpPr/>
          <p:nvPr/>
        </p:nvSpPr>
        <p:spPr>
          <a:xfrm>
            <a:off x="2282400" y="49701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8" name="Google Shape;1094;p64"/>
          <p:cNvSpPr/>
          <p:nvPr/>
        </p:nvSpPr>
        <p:spPr>
          <a:xfrm>
            <a:off x="2282400" y="50788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9" name="Google Shape;1095;p64"/>
          <p:cNvSpPr/>
          <p:nvPr/>
        </p:nvSpPr>
        <p:spPr>
          <a:xfrm>
            <a:off x="2282400" y="5187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0" name="Google Shape;1096;p64"/>
          <p:cNvSpPr/>
          <p:nvPr/>
        </p:nvSpPr>
        <p:spPr>
          <a:xfrm>
            <a:off x="2282400" y="52959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1" name="Google Shape;1097;p64"/>
          <p:cNvSpPr/>
          <p:nvPr/>
        </p:nvSpPr>
        <p:spPr>
          <a:xfrm>
            <a:off x="2979000" y="4318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2" name="Google Shape;1098;p64"/>
          <p:cNvSpPr/>
          <p:nvPr/>
        </p:nvSpPr>
        <p:spPr>
          <a:xfrm>
            <a:off x="2979000" y="44272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3" name="Google Shape;1099;p64"/>
          <p:cNvSpPr/>
          <p:nvPr/>
        </p:nvSpPr>
        <p:spPr>
          <a:xfrm>
            <a:off x="2979000" y="45360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4" name="Google Shape;1100;p64"/>
          <p:cNvSpPr/>
          <p:nvPr/>
        </p:nvSpPr>
        <p:spPr>
          <a:xfrm>
            <a:off x="2979000" y="46443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5" name="Google Shape;1101;p64"/>
          <p:cNvSpPr/>
          <p:nvPr/>
        </p:nvSpPr>
        <p:spPr>
          <a:xfrm>
            <a:off x="2979000" y="47530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6" name="Google Shape;1102;p64"/>
          <p:cNvSpPr/>
          <p:nvPr/>
        </p:nvSpPr>
        <p:spPr>
          <a:xfrm>
            <a:off x="2979000" y="48618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7" name="Google Shape;1103;p64"/>
          <p:cNvSpPr/>
          <p:nvPr/>
        </p:nvSpPr>
        <p:spPr>
          <a:xfrm>
            <a:off x="2979000" y="49701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8" name="Google Shape;1104;p64"/>
          <p:cNvSpPr/>
          <p:nvPr/>
        </p:nvSpPr>
        <p:spPr>
          <a:xfrm>
            <a:off x="2979000" y="50788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9" name="Google Shape;1105;p64"/>
          <p:cNvSpPr/>
          <p:nvPr/>
        </p:nvSpPr>
        <p:spPr>
          <a:xfrm>
            <a:off x="2979000" y="5187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0" name="Google Shape;1106;p64"/>
          <p:cNvSpPr/>
          <p:nvPr/>
        </p:nvSpPr>
        <p:spPr>
          <a:xfrm>
            <a:off x="2979000" y="52959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1" name="Google Shape;1107;p64"/>
          <p:cNvSpPr/>
          <p:nvPr/>
        </p:nvSpPr>
        <p:spPr>
          <a:xfrm>
            <a:off x="3675600" y="4318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2" name="Google Shape;1108;p64"/>
          <p:cNvSpPr/>
          <p:nvPr/>
        </p:nvSpPr>
        <p:spPr>
          <a:xfrm>
            <a:off x="3675600" y="44272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3" name="Google Shape;1109;p64"/>
          <p:cNvSpPr/>
          <p:nvPr/>
        </p:nvSpPr>
        <p:spPr>
          <a:xfrm>
            <a:off x="3675600" y="45360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4" name="Google Shape;1110;p64"/>
          <p:cNvSpPr/>
          <p:nvPr/>
        </p:nvSpPr>
        <p:spPr>
          <a:xfrm>
            <a:off x="3675600" y="46443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5" name="Google Shape;1111;p64"/>
          <p:cNvSpPr/>
          <p:nvPr/>
        </p:nvSpPr>
        <p:spPr>
          <a:xfrm>
            <a:off x="3675600" y="47530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6" name="Google Shape;1112;p64"/>
          <p:cNvSpPr/>
          <p:nvPr/>
        </p:nvSpPr>
        <p:spPr>
          <a:xfrm>
            <a:off x="3675600" y="48618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7" name="Google Shape;1113;p64"/>
          <p:cNvSpPr/>
          <p:nvPr/>
        </p:nvSpPr>
        <p:spPr>
          <a:xfrm>
            <a:off x="3675600" y="49701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8" name="Google Shape;1114;p64"/>
          <p:cNvSpPr/>
          <p:nvPr/>
        </p:nvSpPr>
        <p:spPr>
          <a:xfrm>
            <a:off x="3675600" y="50788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9" name="Google Shape;1115;p64"/>
          <p:cNvSpPr/>
          <p:nvPr/>
        </p:nvSpPr>
        <p:spPr>
          <a:xfrm>
            <a:off x="3675600" y="5187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0" name="Google Shape;1116;p64"/>
          <p:cNvSpPr/>
          <p:nvPr/>
        </p:nvSpPr>
        <p:spPr>
          <a:xfrm>
            <a:off x="3675600" y="52959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1" name="Google Shape;1117;p64"/>
          <p:cNvSpPr/>
          <p:nvPr/>
        </p:nvSpPr>
        <p:spPr>
          <a:xfrm>
            <a:off x="4371840" y="4318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2" name="Google Shape;1118;p64"/>
          <p:cNvSpPr/>
          <p:nvPr/>
        </p:nvSpPr>
        <p:spPr>
          <a:xfrm>
            <a:off x="4371840" y="44272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3" name="Google Shape;1119;p64"/>
          <p:cNvSpPr/>
          <p:nvPr/>
        </p:nvSpPr>
        <p:spPr>
          <a:xfrm>
            <a:off x="4371840" y="45360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4" name="Google Shape;1120;p64"/>
          <p:cNvSpPr/>
          <p:nvPr/>
        </p:nvSpPr>
        <p:spPr>
          <a:xfrm>
            <a:off x="4371840" y="46443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5" name="Google Shape;1121;p64"/>
          <p:cNvSpPr/>
          <p:nvPr/>
        </p:nvSpPr>
        <p:spPr>
          <a:xfrm>
            <a:off x="4371840" y="47530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6" name="Google Shape;1122;p64"/>
          <p:cNvSpPr/>
          <p:nvPr/>
        </p:nvSpPr>
        <p:spPr>
          <a:xfrm>
            <a:off x="4371840" y="48618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7" name="Google Shape;1123;p64"/>
          <p:cNvSpPr/>
          <p:nvPr/>
        </p:nvSpPr>
        <p:spPr>
          <a:xfrm>
            <a:off x="4371840" y="49701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8" name="Google Shape;1124;p64"/>
          <p:cNvSpPr/>
          <p:nvPr/>
        </p:nvSpPr>
        <p:spPr>
          <a:xfrm>
            <a:off x="4371840" y="50788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9" name="Google Shape;1125;p64"/>
          <p:cNvSpPr/>
          <p:nvPr/>
        </p:nvSpPr>
        <p:spPr>
          <a:xfrm>
            <a:off x="4371840" y="5187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0" name="Google Shape;1126;p64"/>
          <p:cNvSpPr/>
          <p:nvPr/>
        </p:nvSpPr>
        <p:spPr>
          <a:xfrm>
            <a:off x="4371840" y="52959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1" name="Google Shape;1127;p64"/>
          <p:cNvSpPr/>
          <p:nvPr/>
        </p:nvSpPr>
        <p:spPr>
          <a:xfrm>
            <a:off x="5068440" y="4318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2" name="Google Shape;1128;p64"/>
          <p:cNvSpPr/>
          <p:nvPr/>
        </p:nvSpPr>
        <p:spPr>
          <a:xfrm>
            <a:off x="5068440" y="44272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3" name="Google Shape;1129;p64"/>
          <p:cNvSpPr/>
          <p:nvPr/>
        </p:nvSpPr>
        <p:spPr>
          <a:xfrm>
            <a:off x="5068440" y="45360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4" name="Google Shape;1130;p64"/>
          <p:cNvSpPr/>
          <p:nvPr/>
        </p:nvSpPr>
        <p:spPr>
          <a:xfrm>
            <a:off x="5068440" y="46443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5" name="Google Shape;1131;p64"/>
          <p:cNvSpPr/>
          <p:nvPr/>
        </p:nvSpPr>
        <p:spPr>
          <a:xfrm>
            <a:off x="5068440" y="47530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6" name="Google Shape;1132;p64"/>
          <p:cNvSpPr/>
          <p:nvPr/>
        </p:nvSpPr>
        <p:spPr>
          <a:xfrm>
            <a:off x="5068440" y="48618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7" name="Google Shape;1133;p64"/>
          <p:cNvSpPr/>
          <p:nvPr/>
        </p:nvSpPr>
        <p:spPr>
          <a:xfrm>
            <a:off x="5068440" y="49701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8" name="Google Shape;1134;p64"/>
          <p:cNvSpPr/>
          <p:nvPr/>
        </p:nvSpPr>
        <p:spPr>
          <a:xfrm>
            <a:off x="5068440" y="50788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9" name="Google Shape;1135;p64"/>
          <p:cNvSpPr/>
          <p:nvPr/>
        </p:nvSpPr>
        <p:spPr>
          <a:xfrm>
            <a:off x="5068440" y="5187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0" name="Google Shape;1136;p64"/>
          <p:cNvSpPr/>
          <p:nvPr/>
        </p:nvSpPr>
        <p:spPr>
          <a:xfrm>
            <a:off x="5068440" y="52959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1" name="Google Shape;1137;p64"/>
          <p:cNvSpPr/>
          <p:nvPr/>
        </p:nvSpPr>
        <p:spPr>
          <a:xfrm>
            <a:off x="5764680" y="4318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2" name="Google Shape;1138;p64"/>
          <p:cNvSpPr/>
          <p:nvPr/>
        </p:nvSpPr>
        <p:spPr>
          <a:xfrm>
            <a:off x="5764680" y="44272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3" name="Google Shape;1139;p64"/>
          <p:cNvSpPr/>
          <p:nvPr/>
        </p:nvSpPr>
        <p:spPr>
          <a:xfrm>
            <a:off x="5764680" y="45360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4" name="Google Shape;1140;p64"/>
          <p:cNvSpPr/>
          <p:nvPr/>
        </p:nvSpPr>
        <p:spPr>
          <a:xfrm>
            <a:off x="5764680" y="46443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5" name="Google Shape;1141;p64"/>
          <p:cNvSpPr/>
          <p:nvPr/>
        </p:nvSpPr>
        <p:spPr>
          <a:xfrm>
            <a:off x="5764680" y="47530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6" name="Google Shape;1142;p64"/>
          <p:cNvSpPr/>
          <p:nvPr/>
        </p:nvSpPr>
        <p:spPr>
          <a:xfrm>
            <a:off x="5764680" y="48618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7" name="Google Shape;1143;p64"/>
          <p:cNvSpPr/>
          <p:nvPr/>
        </p:nvSpPr>
        <p:spPr>
          <a:xfrm>
            <a:off x="5764680" y="49701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8" name="Google Shape;1144;p64"/>
          <p:cNvSpPr/>
          <p:nvPr/>
        </p:nvSpPr>
        <p:spPr>
          <a:xfrm>
            <a:off x="5764680" y="50788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9" name="Google Shape;1145;p64"/>
          <p:cNvSpPr/>
          <p:nvPr/>
        </p:nvSpPr>
        <p:spPr>
          <a:xfrm>
            <a:off x="5764680" y="5187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0" name="Google Shape;1146;p64"/>
          <p:cNvSpPr/>
          <p:nvPr/>
        </p:nvSpPr>
        <p:spPr>
          <a:xfrm>
            <a:off x="5764680" y="52959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1" name="Google Shape;1147;p64"/>
          <p:cNvSpPr/>
          <p:nvPr/>
        </p:nvSpPr>
        <p:spPr>
          <a:xfrm>
            <a:off x="6461280" y="4318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2" name="Google Shape;1148;p64"/>
          <p:cNvSpPr/>
          <p:nvPr/>
        </p:nvSpPr>
        <p:spPr>
          <a:xfrm>
            <a:off x="6461280" y="44272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3" name="Google Shape;1149;p64"/>
          <p:cNvSpPr/>
          <p:nvPr/>
        </p:nvSpPr>
        <p:spPr>
          <a:xfrm>
            <a:off x="6461280" y="45360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4" name="Google Shape;1150;p64"/>
          <p:cNvSpPr/>
          <p:nvPr/>
        </p:nvSpPr>
        <p:spPr>
          <a:xfrm>
            <a:off x="6461280" y="46443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5" name="Google Shape;1151;p64"/>
          <p:cNvSpPr/>
          <p:nvPr/>
        </p:nvSpPr>
        <p:spPr>
          <a:xfrm>
            <a:off x="6461280" y="47530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6" name="Google Shape;1152;p64"/>
          <p:cNvSpPr/>
          <p:nvPr/>
        </p:nvSpPr>
        <p:spPr>
          <a:xfrm>
            <a:off x="6461280" y="48618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7" name="Google Shape;1153;p64"/>
          <p:cNvSpPr/>
          <p:nvPr/>
        </p:nvSpPr>
        <p:spPr>
          <a:xfrm>
            <a:off x="6461280" y="49701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8" name="Google Shape;1154;p64"/>
          <p:cNvSpPr/>
          <p:nvPr/>
        </p:nvSpPr>
        <p:spPr>
          <a:xfrm>
            <a:off x="6461280" y="50788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9" name="Google Shape;1155;p64"/>
          <p:cNvSpPr/>
          <p:nvPr/>
        </p:nvSpPr>
        <p:spPr>
          <a:xfrm>
            <a:off x="6461280" y="5187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0" name="Google Shape;1156;p64"/>
          <p:cNvSpPr/>
          <p:nvPr/>
        </p:nvSpPr>
        <p:spPr>
          <a:xfrm>
            <a:off x="6461280" y="52959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1" name="Google Shape;1157;p64"/>
          <p:cNvSpPr/>
          <p:nvPr/>
        </p:nvSpPr>
        <p:spPr>
          <a:xfrm>
            <a:off x="7157880" y="431892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2" name="Google Shape;1158;p64"/>
          <p:cNvSpPr/>
          <p:nvPr/>
        </p:nvSpPr>
        <p:spPr>
          <a:xfrm>
            <a:off x="7157880" y="44272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3" name="Google Shape;1159;p64"/>
          <p:cNvSpPr/>
          <p:nvPr/>
        </p:nvSpPr>
        <p:spPr>
          <a:xfrm>
            <a:off x="7157880" y="45360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4" name="Google Shape;1160;p64"/>
          <p:cNvSpPr/>
          <p:nvPr/>
        </p:nvSpPr>
        <p:spPr>
          <a:xfrm>
            <a:off x="7157880" y="46443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5" name="Google Shape;1161;p64"/>
          <p:cNvSpPr/>
          <p:nvPr/>
        </p:nvSpPr>
        <p:spPr>
          <a:xfrm>
            <a:off x="7157880" y="47530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6" name="Google Shape;1162;p64"/>
          <p:cNvSpPr/>
          <p:nvPr/>
        </p:nvSpPr>
        <p:spPr>
          <a:xfrm>
            <a:off x="7157880" y="486180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7" name="Google Shape;1163;p64"/>
          <p:cNvSpPr/>
          <p:nvPr/>
        </p:nvSpPr>
        <p:spPr>
          <a:xfrm>
            <a:off x="7157880" y="49701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8" name="Google Shape;1164;p64"/>
          <p:cNvSpPr/>
          <p:nvPr/>
        </p:nvSpPr>
        <p:spPr>
          <a:xfrm>
            <a:off x="7157880" y="507888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9" name="Google Shape;1165;p64"/>
          <p:cNvSpPr/>
          <p:nvPr/>
        </p:nvSpPr>
        <p:spPr>
          <a:xfrm>
            <a:off x="7157880" y="518724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50" name="Google Shape;1166;p64"/>
          <p:cNvSpPr/>
          <p:nvPr/>
        </p:nvSpPr>
        <p:spPr>
          <a:xfrm>
            <a:off x="7157880" y="5295960"/>
            <a:ext cx="574200" cy="37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51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52" name="Google Shape;1169;p64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3" name="PlaceHolder 2"/>
          <p:cNvSpPr>
            <a:spLocks noGrp="1"/>
          </p:cNvSpPr>
          <p:nvPr>
            <p:ph type="sldNum" idx="62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C1B2977-66EB-4112-86A1-4F0F9F6C84E0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54" name="Google Shape;1172;p6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1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56" name="Google Shape;1174;p65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857" name="Google Shape;1175;p65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58" name="Google Shape;1176;p65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859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60" name="Google Shape;1187;p65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1" name="PlaceHolder 2"/>
          <p:cNvSpPr>
            <a:spLocks noGrp="1"/>
          </p:cNvSpPr>
          <p:nvPr>
            <p:ph type="sldNum" idx="63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7DBC636-1D65-439B-A684-2244A7F37F92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62" name="Google Shape;1190;p65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3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64" name="Google Shape;1192;p66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865" name="Google Shape;1195;p66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66" name="Google Shape;1196;p66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67" name="Google Shape;1199;p66"/>
          <p:cNvCxnSpPr/>
          <p:nvPr/>
        </p:nvCxnSpPr>
        <p:spPr>
          <a:xfrm>
            <a:off x="7885800" y="3677040"/>
            <a:ext cx="360" cy="140508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868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69" name="Google Shape;1206;p66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0" name="PlaceHolder 2"/>
          <p:cNvSpPr>
            <a:spLocks noGrp="1"/>
          </p:cNvSpPr>
          <p:nvPr>
            <p:ph type="sldNum" idx="64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0251456-B094-4081-AD66-12ECBAFBA639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71" name="Google Shape;1209;p66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4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3" name="Google Shape;1211;p67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874" name="Google Shape;1215;p67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75" name="Google Shape;1216;p67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76" name="Google Shape;1218;p67"/>
          <p:cNvCxnSpPr/>
          <p:nvPr/>
        </p:nvCxnSpPr>
        <p:spPr>
          <a:xfrm>
            <a:off x="4305960" y="2660760"/>
            <a:ext cx="360" cy="255708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877" name="Google Shape;1219;p67"/>
          <p:cNvCxnSpPr/>
          <p:nvPr/>
        </p:nvCxnSpPr>
        <p:spPr>
          <a:xfrm>
            <a:off x="7885800" y="2660760"/>
            <a:ext cx="360" cy="255708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878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79" name="Google Shape;1228;p67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0" name="PlaceHolder 2"/>
          <p:cNvSpPr>
            <a:spLocks noGrp="1"/>
          </p:cNvSpPr>
          <p:nvPr>
            <p:ph type="sldNum" idx="65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A240AB6-E6C6-4940-AC64-44B224EA033A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81" name="Google Shape;1231;p67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5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83" name="Google Shape;1233;p68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884" name="Google Shape;1234;p68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85" name="Google Shape;1235;p68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886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87" name="Google Shape;1245;p68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8" name="PlaceHolder 2"/>
          <p:cNvSpPr>
            <a:spLocks noGrp="1"/>
          </p:cNvSpPr>
          <p:nvPr>
            <p:ph type="sldNum" idx="66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AB0707B-4CD4-445C-B4B2-23B08926D15E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89" name="Google Shape;1248;p68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nterior white 2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1" name="PlaceHolder 1"/>
          <p:cNvSpPr>
            <a:spLocks noGrp="1"/>
          </p:cNvSpPr>
          <p:nvPr>
            <p:ph type="title"/>
          </p:nvPr>
        </p:nvSpPr>
        <p:spPr>
          <a:xfrm>
            <a:off x="1752480" y="946080"/>
            <a:ext cx="8686440" cy="96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892" name="Google Shape;1251;p69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93" name="Google Shape;1253;p69"/>
          <p:cNvCxnSpPr/>
          <p:nvPr/>
        </p:nvCxnSpPr>
        <p:spPr>
          <a:xfrm flipV="1">
            <a:off x="447480" y="6400800"/>
            <a:ext cx="36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894" name="PlaceHolder 2"/>
          <p:cNvSpPr>
            <a:spLocks noGrp="1"/>
          </p:cNvSpPr>
          <p:nvPr>
            <p:ph type="sldNum" idx="67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2"/>
                </a:solidFill>
                <a:effectLst/>
                <a:uFillTx/>
                <a:latin typeface="Overpass SemiBold"/>
                <a:ea typeface="Overpass SemiBold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0A2F688-2626-4121-AF11-12FD37E72A53}" type="slidenum">
              <a:rPr b="0" lang="en" sz="800" strike="noStrike" u="none">
                <a:solidFill>
                  <a:schemeClr val="dk2"/>
                </a:solidFill>
                <a:effectLst/>
                <a:uFillTx/>
                <a:latin typeface="Overpass SemiBold"/>
                <a:ea typeface="Overpass SemiBold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895" name="Google Shape;1255;p69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7" name="PlaceHolder 1"/>
          <p:cNvSpPr>
            <a:spLocks noGrp="1"/>
          </p:cNvSpPr>
          <p:nvPr>
            <p:ph type="title"/>
          </p:nvPr>
        </p:nvSpPr>
        <p:spPr>
          <a:xfrm>
            <a:off x="1102320" y="0"/>
            <a:ext cx="9987120" cy="141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3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8" name="PlaceHolder 2"/>
          <p:cNvSpPr>
            <a:spLocks noGrp="1"/>
          </p:cNvSpPr>
          <p:nvPr>
            <p:ph type="sldNum" idx="68"/>
          </p:nvPr>
        </p:nvSpPr>
        <p:spPr>
          <a:xfrm>
            <a:off x="137880" y="6311880"/>
            <a:ext cx="480600" cy="52452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122040" bIns="12204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" sz="1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9FF7BEFF-EB62-4FB6-8923-FDD032FE9CA6}" type="slidenum">
              <a:rPr b="0" lang="en" sz="1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9" name="PlaceHolder 3"/>
          <p:cNvSpPr>
            <a:spLocks noGrp="1"/>
          </p:cNvSpPr>
          <p:nvPr>
            <p:ph type="body"/>
          </p:nvPr>
        </p:nvSpPr>
        <p:spPr>
          <a:xfrm>
            <a:off x="1102320" y="2167920"/>
            <a:ext cx="9987120" cy="352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3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1" name="PlaceHolder 1"/>
          <p:cNvSpPr>
            <a:spLocks noGrp="1"/>
          </p:cNvSpPr>
          <p:nvPr>
            <p:ph type="title"/>
          </p:nvPr>
        </p:nvSpPr>
        <p:spPr>
          <a:xfrm>
            <a:off x="1169640" y="2657880"/>
            <a:ext cx="987156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r>
              <a:rPr b="0" lang="en-US" sz="8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02" name="Google Shape;81;p8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903" name="PlaceHolder 2"/>
          <p:cNvSpPr>
            <a:spLocks noGrp="1"/>
          </p:cNvSpPr>
          <p:nvPr>
            <p:ph type="sldNum" idx="69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B2CE356-CCAB-417A-BB60-5AAF53C1968E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04" name="Google Shape;83;p8" descr=""/>
          <p:cNvPicPr/>
          <p:nvPr/>
        </p:nvPicPr>
        <p:blipFill>
          <a:blip r:embed="rId2"/>
          <a:stretch/>
        </p:blipFill>
        <p:spPr>
          <a:xfrm>
            <a:off x="1238400" y="761040"/>
            <a:ext cx="2942640" cy="57600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6" name="PlaceHolder 1"/>
          <p:cNvSpPr>
            <a:spLocks noGrp="1"/>
          </p:cNvSpPr>
          <p:nvPr>
            <p:ph type="title"/>
          </p:nvPr>
        </p:nvSpPr>
        <p:spPr>
          <a:xfrm>
            <a:off x="1752480" y="946080"/>
            <a:ext cx="8686440" cy="96732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122040" bIns="122040" anchor="t">
            <a:noAutofit/>
          </a:bodyPr>
          <a:p>
            <a:pPr indent="0">
              <a:buNone/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07" name="Google Shape;1264;p71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908" name="Google Shape;1266;p71"/>
          <p:cNvCxnSpPr/>
          <p:nvPr/>
        </p:nvCxnSpPr>
        <p:spPr>
          <a:xfrm flipV="1">
            <a:off x="447480" y="6400800"/>
            <a:ext cx="36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909" name="PlaceHolder 2"/>
          <p:cNvSpPr>
            <a:spLocks noGrp="1"/>
          </p:cNvSpPr>
          <p:nvPr>
            <p:ph type="sldNum" idx="70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2"/>
                </a:solidFill>
                <a:effectLst/>
                <a:uFillTx/>
                <a:latin typeface="Overpass SemiBold"/>
                <a:ea typeface="Overpass SemiBold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3154966-9710-41BC-B74A-C03DD64D3B90}" type="slidenum">
              <a:rPr b="0" lang="en" sz="800" strike="noStrike" u="none">
                <a:solidFill>
                  <a:schemeClr val="dk2"/>
                </a:solidFill>
                <a:effectLst/>
                <a:uFillTx/>
                <a:latin typeface="Overpass SemiBold"/>
                <a:ea typeface="Overpass SemiBold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0" name="Google Shape;1268;p71"/>
          <p:cNvSpPr/>
          <p:nvPr/>
        </p:nvSpPr>
        <p:spPr>
          <a:xfrm>
            <a:off x="10068120" y="270000"/>
            <a:ext cx="161892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1" lang="en" sz="700" strike="noStrike" u="none">
                <a:solidFill>
                  <a:srgbClr val="666666"/>
                </a:solidFill>
                <a:effectLst/>
                <a:uFillTx/>
                <a:latin typeface="Overpass"/>
                <a:ea typeface="Overpass"/>
              </a:rPr>
              <a:t>CONFIDENTIAL </a:t>
            </a:r>
            <a:r>
              <a:rPr b="0" lang="en" sz="700" strike="noStrike" u="none">
                <a:solidFill>
                  <a:srgbClr val="666666"/>
                </a:solidFill>
                <a:effectLst/>
                <a:uFillTx/>
                <a:latin typeface="Overpass Light"/>
                <a:ea typeface="Overpass Light"/>
              </a:rPr>
              <a:t>Designator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11" name="Google Shape;1269;p71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5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3" name="Google Shape;1272;p72"/>
          <p:cNvSpPr/>
          <p:nvPr/>
        </p:nvSpPr>
        <p:spPr>
          <a:xfrm>
            <a:off x="9617040" y="5878800"/>
            <a:ext cx="2574720" cy="9788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14" name="Google Shape;1273;p72" descr=""/>
          <p:cNvPicPr/>
          <p:nvPr/>
        </p:nvPicPr>
        <p:blipFill>
          <a:blip r:embed="rId3"/>
          <a:stretch/>
        </p:blipFill>
        <p:spPr>
          <a:xfrm>
            <a:off x="10107000" y="6203880"/>
            <a:ext cx="1580040" cy="37224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915" name="Google Shape;1274;p72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916" name="PlaceHolder 1"/>
          <p:cNvSpPr>
            <a:spLocks noGrp="1"/>
          </p:cNvSpPr>
          <p:nvPr>
            <p:ph type="title"/>
          </p:nvPr>
        </p:nvSpPr>
        <p:spPr>
          <a:xfrm>
            <a:off x="5660640" y="1708920"/>
            <a:ext cx="5735880" cy="211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7" name="PlaceHolder 2"/>
          <p:cNvSpPr>
            <a:spLocks noGrp="1"/>
          </p:cNvSpPr>
          <p:nvPr>
            <p:ph type="sldNum" idx="71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9692CBE-95B7-49EE-94D4-C0AA565D54C6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" name="Google Shape;148;p16"/>
          <p:cNvSpPr/>
          <p:nvPr/>
        </p:nvSpPr>
        <p:spPr>
          <a:xfrm>
            <a:off x="0" y="0"/>
            <a:ext cx="12191760" cy="584316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280160" y="683280"/>
            <a:ext cx="8787240" cy="508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4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2" name="Google Shape;150;p16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43" name="Google Shape;151;p16" descr=""/>
          <p:cNvPicPr/>
          <p:nvPr/>
        </p:nvPicPr>
        <p:blipFill>
          <a:blip r:embed="rId3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4" name="Google Shape;152;p16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800000"/>
            </a:solidFill>
            <a:round/>
          </a:ln>
        </p:spPr>
      </p:cxnSp>
      <p:sp>
        <p:nvSpPr>
          <p:cNvPr id="45" name="PlaceHolder 2"/>
          <p:cNvSpPr>
            <a:spLocks noGrp="1"/>
          </p:cNvSpPr>
          <p:nvPr>
            <p:ph type="sldNum" idx="7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8C9DB38-6B9B-4006-8A22-43D1F829969F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_1_1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9" name="PlaceHolder 1"/>
          <p:cNvSpPr>
            <a:spLocks noGrp="1"/>
          </p:cNvSpPr>
          <p:nvPr>
            <p:ph type="title"/>
          </p:nvPr>
        </p:nvSpPr>
        <p:spPr>
          <a:xfrm>
            <a:off x="5673960" y="1632960"/>
            <a:ext cx="5037120" cy="38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20" name="Google Shape;1282;p73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pic>
        <p:nvPicPr>
          <p:cNvPr id="921" name="Google Shape;1284;p73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2" name="PlaceHolder 2"/>
          <p:cNvSpPr>
            <a:spLocks noGrp="1"/>
          </p:cNvSpPr>
          <p:nvPr>
            <p:ph type="sldNum" idx="72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ABEAEDC-4668-41B4-98AC-78D1EA2BAE9E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2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24" name="Google Shape;1287;p74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925" name="Google Shape;1289;p74"/>
          <p:cNvCxnSpPr/>
          <p:nvPr/>
        </p:nvCxnSpPr>
        <p:spPr>
          <a:xfrm flipV="1">
            <a:off x="447480" y="6400800"/>
            <a:ext cx="36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926" name="PlaceHolder 1"/>
          <p:cNvSpPr>
            <a:spLocks noGrp="1"/>
          </p:cNvSpPr>
          <p:nvPr>
            <p:ph type="sldNum" idx="73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Overpass SemiBold"/>
                <a:ea typeface="Overpass SemiBold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259D389-191A-45A4-BD5C-EDBAB49BCA9B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Overpass SemiBold"/>
                <a:ea typeface="Overpass SemiBold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27" name="Google Shape;1291;p74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8" name="PlaceHolder 2"/>
          <p:cNvSpPr>
            <a:spLocks noGrp="1"/>
          </p:cNvSpPr>
          <p:nvPr>
            <p:ph type="body"/>
          </p:nvPr>
        </p:nvSpPr>
        <p:spPr>
          <a:xfrm>
            <a:off x="995040" y="1318680"/>
            <a:ext cx="8387640" cy="439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_1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30" name="Google Shape;1296;p75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931" name="Google Shape;1297;p75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932" name="Google Shape;1299;p75" descr=""/>
          <p:cNvPicPr/>
          <p:nvPr/>
        </p:nvPicPr>
        <p:blipFill>
          <a:blip r:embed="rId3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33" name="PlaceHolder 1"/>
          <p:cNvSpPr>
            <a:spLocks noGrp="1"/>
          </p:cNvSpPr>
          <p:nvPr>
            <p:ph type="sldNum" idx="74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1B3AFD8-047B-4A57-ACFF-32885151A404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5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5" name="Google Shape;1302;p76"/>
          <p:cNvSpPr/>
          <p:nvPr/>
        </p:nvSpPr>
        <p:spPr>
          <a:xfrm>
            <a:off x="9617040" y="5878800"/>
            <a:ext cx="2574720" cy="9788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36" name="Google Shape;1303;p76" descr=""/>
          <p:cNvPicPr/>
          <p:nvPr/>
        </p:nvPicPr>
        <p:blipFill>
          <a:blip r:embed="rId3"/>
          <a:stretch/>
        </p:blipFill>
        <p:spPr>
          <a:xfrm>
            <a:off x="10107000" y="6203880"/>
            <a:ext cx="1580040" cy="37224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937" name="Google Shape;1304;p76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5660640" y="568800"/>
            <a:ext cx="5735880" cy="192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9" name="Google Shape;1308;p76"/>
          <p:cNvSpPr/>
          <p:nvPr/>
        </p:nvSpPr>
        <p:spPr>
          <a:xfrm>
            <a:off x="5903280" y="4669200"/>
            <a:ext cx="256032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Red Hat Display"/>
                <a:ea typeface="Red Hat Display"/>
              </a:rPr>
              <a:t>linkedin.com/company/red-hat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0" name="Google Shape;1309;p76"/>
          <p:cNvSpPr/>
          <p:nvPr/>
        </p:nvSpPr>
        <p:spPr>
          <a:xfrm>
            <a:off x="5903280" y="5174280"/>
            <a:ext cx="256032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Red Hat Display"/>
                <a:ea typeface="Red Hat Display"/>
              </a:rPr>
              <a:t>youtube.com/user/RedHatVideos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1" name="Google Shape;1310;p76"/>
          <p:cNvSpPr/>
          <p:nvPr/>
        </p:nvSpPr>
        <p:spPr>
          <a:xfrm>
            <a:off x="8815680" y="4669200"/>
            <a:ext cx="256032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Red Hat Text"/>
                <a:ea typeface="Red Hat Text"/>
              </a:rPr>
              <a:t>facebook.com/redhatinc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2" name="Google Shape;1311;p76"/>
          <p:cNvSpPr/>
          <p:nvPr/>
        </p:nvSpPr>
        <p:spPr>
          <a:xfrm>
            <a:off x="8815680" y="5174280"/>
            <a:ext cx="256032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Red Hat Display"/>
                <a:ea typeface="Red Hat Display"/>
              </a:rPr>
              <a:t>twitter.com/RedHat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43" name="Google Shape;1312;p76" descr=""/>
          <p:cNvPicPr/>
          <p:nvPr/>
        </p:nvPicPr>
        <p:blipFill>
          <a:blip r:embed="rId4"/>
          <a:srcRect l="2508" t="0" r="2496" b="0"/>
          <a:stretch/>
        </p:blipFill>
        <p:spPr>
          <a:xfrm>
            <a:off x="8586360" y="5174280"/>
            <a:ext cx="228600" cy="240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4" name="Google Shape;1313;p76" descr=""/>
          <p:cNvPicPr/>
          <p:nvPr/>
        </p:nvPicPr>
        <p:blipFill>
          <a:blip r:embed="rId5"/>
          <a:srcRect l="2508" t="0" r="2496" b="0"/>
          <a:stretch/>
        </p:blipFill>
        <p:spPr>
          <a:xfrm>
            <a:off x="8586360" y="4669200"/>
            <a:ext cx="228600" cy="240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5" name="Google Shape;1314;p76" descr=""/>
          <p:cNvPicPr/>
          <p:nvPr/>
        </p:nvPicPr>
        <p:blipFill>
          <a:blip r:embed="rId6"/>
          <a:srcRect l="2508" t="0" r="2496" b="0"/>
          <a:stretch/>
        </p:blipFill>
        <p:spPr>
          <a:xfrm>
            <a:off x="5660640" y="5174280"/>
            <a:ext cx="228600" cy="240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6" name="Google Shape;1315;p76" descr=""/>
          <p:cNvPicPr/>
          <p:nvPr/>
        </p:nvPicPr>
        <p:blipFill>
          <a:blip r:embed="rId7"/>
          <a:srcRect l="2508" t="0" r="2496" b="0"/>
          <a:stretch/>
        </p:blipFill>
        <p:spPr>
          <a:xfrm>
            <a:off x="5660640" y="4669200"/>
            <a:ext cx="228600" cy="240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7" name="PlaceHolder 2"/>
          <p:cNvSpPr>
            <a:spLocks noGrp="1"/>
          </p:cNvSpPr>
          <p:nvPr>
            <p:ph type="sldNum" idx="75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03104AD-FE4C-4DAE-B5D2-DFD8C8D7BD5A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8_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49" name="Google Shape;1319;p77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950" name="Google Shape;1320;p77"/>
          <p:cNvCxnSpPr/>
          <p:nvPr/>
        </p:nvCxnSpPr>
        <p:spPr>
          <a:xfrm flipV="1">
            <a:off x="447480" y="6401520"/>
            <a:ext cx="360" cy="4568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951" name="PlaceHolder 1"/>
          <p:cNvSpPr>
            <a:spLocks noGrp="1"/>
          </p:cNvSpPr>
          <p:nvPr>
            <p:ph type="sldNum" idx="76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1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B3A295B-505D-4410-85BC-BAD27A9CC4C0}" type="slidenum">
              <a:rPr b="0" lang="en" sz="800" strike="noStrike" u="none">
                <a:solidFill>
                  <a:schemeClr val="dk1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52" name="Google Shape;1322;p77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7_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4" name="PlaceHolder 1"/>
          <p:cNvSpPr>
            <a:spLocks noGrp="1"/>
          </p:cNvSpPr>
          <p:nvPr>
            <p:ph type="title"/>
          </p:nvPr>
        </p:nvSpPr>
        <p:spPr>
          <a:xfrm>
            <a:off x="884880" y="8719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55" name="Google Shape;1327;p78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956" name="Google Shape;1328;p78"/>
          <p:cNvCxnSpPr/>
          <p:nvPr/>
        </p:nvCxnSpPr>
        <p:spPr>
          <a:xfrm flipV="1">
            <a:off x="447480" y="6401520"/>
            <a:ext cx="360" cy="4568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957" name="PlaceHolder 2"/>
          <p:cNvSpPr>
            <a:spLocks noGrp="1"/>
          </p:cNvSpPr>
          <p:nvPr>
            <p:ph type="sldNum" idx="77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2839910-8112-42AE-B5EA-DBEC7AE8F26A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58" name="Google Shape;1330;p78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9" name="PlaceHolder 3"/>
          <p:cNvSpPr>
            <a:spLocks noGrp="1"/>
          </p:cNvSpPr>
          <p:nvPr>
            <p:ph type="body"/>
          </p:nvPr>
        </p:nvSpPr>
        <p:spPr>
          <a:xfrm>
            <a:off x="2438280" y="2286000"/>
            <a:ext cx="7314840" cy="365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_1_1_1_1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61" name="Google Shape;1335;p79" descr=""/>
          <p:cNvPicPr/>
          <p:nvPr/>
        </p:nvPicPr>
        <p:blipFill>
          <a:blip r:embed="rId3"/>
          <a:stretch/>
        </p:blipFill>
        <p:spPr>
          <a:xfrm>
            <a:off x="6657480" y="3893040"/>
            <a:ext cx="455760" cy="45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62" name="Google Shape;1336;p79" descr=""/>
          <p:cNvPicPr/>
          <p:nvPr/>
        </p:nvPicPr>
        <p:blipFill>
          <a:blip r:embed="rId4"/>
          <a:stretch/>
        </p:blipFill>
        <p:spPr>
          <a:xfrm>
            <a:off x="2312640" y="4660920"/>
            <a:ext cx="455760" cy="45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63" name="Google Shape;1337;p79" descr=""/>
          <p:cNvPicPr/>
          <p:nvPr/>
        </p:nvPicPr>
        <p:blipFill>
          <a:blip r:embed="rId5"/>
          <a:stretch/>
        </p:blipFill>
        <p:spPr>
          <a:xfrm>
            <a:off x="2312640" y="3893040"/>
            <a:ext cx="455760" cy="45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64" name="Google Shape;1338;p79" descr=""/>
          <p:cNvPicPr/>
          <p:nvPr/>
        </p:nvPicPr>
        <p:blipFill>
          <a:blip r:embed="rId6"/>
          <a:stretch/>
        </p:blipFill>
        <p:spPr>
          <a:xfrm>
            <a:off x="6657480" y="4660920"/>
            <a:ext cx="455760" cy="455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5" name="Google Shape;1339;p79"/>
          <p:cNvSpPr/>
          <p:nvPr/>
        </p:nvSpPr>
        <p:spPr>
          <a:xfrm>
            <a:off x="2893320" y="3893040"/>
            <a:ext cx="350640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500" strike="noStrike" u="none">
                <a:solidFill>
                  <a:srgbClr val="142c4d"/>
                </a:solidFill>
                <a:effectLst/>
                <a:uFillTx/>
                <a:latin typeface="Red Hat Display"/>
                <a:ea typeface="Red Hat Display"/>
              </a:rPr>
              <a:t>linkedin.com/company/red-hat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6" name="Google Shape;1340;p79"/>
          <p:cNvSpPr/>
          <p:nvPr/>
        </p:nvSpPr>
        <p:spPr>
          <a:xfrm>
            <a:off x="2893320" y="4660920"/>
            <a:ext cx="350640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500" strike="noStrike" u="none">
                <a:solidFill>
                  <a:srgbClr val="142c4d"/>
                </a:solidFill>
                <a:effectLst/>
                <a:uFillTx/>
                <a:latin typeface="Red Hat Display"/>
                <a:ea typeface="Red Hat Display"/>
              </a:rPr>
              <a:t>youtube.com/user/RedHatVideos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7" name="Google Shape;1341;p79"/>
          <p:cNvSpPr/>
          <p:nvPr/>
        </p:nvSpPr>
        <p:spPr>
          <a:xfrm>
            <a:off x="7238160" y="3893040"/>
            <a:ext cx="350640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500" strike="noStrike" u="none">
                <a:solidFill>
                  <a:srgbClr val="142c4d"/>
                </a:solidFill>
                <a:effectLst/>
                <a:uFillTx/>
                <a:latin typeface="Red Hat Display"/>
                <a:ea typeface="Red Hat Display"/>
              </a:rPr>
              <a:t>facebook.com/redhatinc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8" name="Google Shape;1342;p79"/>
          <p:cNvSpPr/>
          <p:nvPr/>
        </p:nvSpPr>
        <p:spPr>
          <a:xfrm>
            <a:off x="7238160" y="4660920"/>
            <a:ext cx="350640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500" strike="noStrike" u="none">
                <a:solidFill>
                  <a:srgbClr val="142c4d"/>
                </a:solidFill>
                <a:effectLst/>
                <a:uFillTx/>
                <a:latin typeface="Red Hat Display"/>
                <a:ea typeface="Red Hat Display"/>
              </a:rPr>
              <a:t>twitter.com/RedHat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9" name="Google Shape;1343;p79"/>
          <p:cNvSpPr/>
          <p:nvPr/>
        </p:nvSpPr>
        <p:spPr>
          <a:xfrm>
            <a:off x="2228400" y="2200320"/>
            <a:ext cx="4894200" cy="12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7200" strike="noStrike" u="none">
                <a:solidFill>
                  <a:srgbClr val="142c4d"/>
                </a:solidFill>
                <a:effectLst/>
                <a:uFillTx/>
                <a:latin typeface="Red Hat Display"/>
                <a:ea typeface="Red Hat Display"/>
              </a:rPr>
              <a:t>Thank you</a:t>
            </a:r>
            <a:endParaRPr b="0" lang="en-US" sz="7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1" name="Google Shape;1345;p8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2" name="Google Shape;1346;p80"/>
          <p:cNvSpPr/>
          <p:nvPr/>
        </p:nvSpPr>
        <p:spPr>
          <a:xfrm rot="10800000">
            <a:off x="30960" y="526320"/>
            <a:ext cx="12127320" cy="5815800"/>
          </a:xfrm>
          <a:custGeom>
            <a:avLst/>
            <a:gdLst>
              <a:gd name="textAreaLeft" fmla="*/ 0 w 12127320"/>
              <a:gd name="textAreaRight" fmla="*/ 12127680 w 12127320"/>
              <a:gd name="textAreaTop" fmla="*/ 0 h 5815800"/>
              <a:gd name="textAreaBottom" fmla="*/ 5816160 h 5815800"/>
            </a:gdLst>
            <a:ahLst/>
            <a:cxnLst/>
            <a:rect l="textAreaLeft" t="textAreaTop" r="textAreaRight" b="textAreaBottom"/>
            <a:pathLst>
              <a:path w="12127707" h="5816131">
                <a:moveTo>
                  <a:pt x="0" y="1842740"/>
                </a:moveTo>
                <a:cubicBezTo>
                  <a:pt x="0" y="1842740"/>
                  <a:pt x="1630863" y="2821267"/>
                  <a:pt x="3558230" y="1842740"/>
                </a:cubicBezTo>
                <a:cubicBezTo>
                  <a:pt x="5485644" y="864213"/>
                  <a:pt x="6879285" y="-648040"/>
                  <a:pt x="9518317" y="300847"/>
                </a:cubicBezTo>
                <a:cubicBezTo>
                  <a:pt x="12157349" y="1249733"/>
                  <a:pt x="9607287" y="4185268"/>
                  <a:pt x="12127708" y="5816131"/>
                </a:cubicBezTo>
              </a:path>
            </a:pathLst>
          </a:custGeom>
          <a:noFill/>
          <a:ln cap="rnd" w="101600">
            <a:solidFill>
              <a:schemeClr val="lt1">
                <a:alpha val="50000"/>
              </a:schemeClr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3" name="PlaceHolder 1"/>
          <p:cNvSpPr>
            <a:spLocks noGrp="1"/>
          </p:cNvSpPr>
          <p:nvPr>
            <p:ph type="title"/>
          </p:nvPr>
        </p:nvSpPr>
        <p:spPr>
          <a:xfrm>
            <a:off x="6492240" y="2056680"/>
            <a:ext cx="5355360" cy="2387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r>
              <a:rPr b="0" lang="en-US" sz="6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74" name="Google Shape;1349;p80" descr=""/>
          <p:cNvPicPr/>
          <p:nvPr/>
        </p:nvPicPr>
        <p:blipFill>
          <a:blip r:embed="rId2"/>
          <a:stretch/>
        </p:blipFill>
        <p:spPr>
          <a:xfrm>
            <a:off x="10127160" y="2056680"/>
            <a:ext cx="1580040" cy="37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75" name="Google Shape;1350;p80" descr=""/>
          <p:cNvPicPr/>
          <p:nvPr/>
        </p:nvPicPr>
        <p:blipFill>
          <a:blip r:embed="rId3"/>
          <a:stretch/>
        </p:blipFill>
        <p:spPr>
          <a:xfrm rot="215400">
            <a:off x="-466920" y="1834920"/>
            <a:ext cx="7678800" cy="3525480"/>
          </a:xfrm>
          <a:prstGeom prst="rect">
            <a:avLst/>
          </a:prstGeom>
          <a:noFill/>
          <a:ln w="0">
            <a:noFill/>
          </a:ln>
          <a:effectLst>
            <a:outerShdw algn="tl" blurRad="254160" dir="2700000" dist="37674" rotWithShape="0">
              <a:srgbClr val="000000">
                <a:alpha val="20000"/>
              </a:srgbClr>
            </a:outerShdw>
          </a:effectLst>
        </p:spPr>
      </p:pic>
      <p:cxnSp>
        <p:nvCxnSpPr>
          <p:cNvPr id="976" name="Google Shape;1351;p80"/>
          <p:cNvCxnSpPr/>
          <p:nvPr/>
        </p:nvCxnSpPr>
        <p:spPr>
          <a:xfrm flipV="1">
            <a:off x="11707200" y="0"/>
            <a:ext cx="360" cy="1494720"/>
          </a:xfrm>
          <a:prstGeom prst="straightConnector1">
            <a:avLst/>
          </a:prstGeom>
          <a:ln w="12700">
            <a:solidFill>
              <a:srgbClr val="ee0000"/>
            </a:solidFill>
            <a:round/>
          </a:ln>
        </p:spPr>
      </p:cxnSp>
      <p:cxnSp>
        <p:nvCxnSpPr>
          <p:cNvPr id="977" name="Google Shape;1352;p80"/>
          <p:cNvCxnSpPr/>
          <p:nvPr/>
        </p:nvCxnSpPr>
        <p:spPr>
          <a:xfrm flipV="1">
            <a:off x="11707200" y="6154920"/>
            <a:ext cx="360" cy="703440"/>
          </a:xfrm>
          <a:prstGeom prst="straightConnector1">
            <a:avLst/>
          </a:prstGeom>
          <a:ln w="12700">
            <a:solidFill>
              <a:srgbClr val="ee0000"/>
            </a:solidFill>
            <a:round/>
          </a:ln>
        </p:spPr>
      </p:cxn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3_1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9" name="Google Shape;85;p9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80" name="PlaceHolder 1"/>
          <p:cNvSpPr>
            <a:spLocks noGrp="1"/>
          </p:cNvSpPr>
          <p:nvPr>
            <p:ph type="title"/>
          </p:nvPr>
        </p:nvSpPr>
        <p:spPr>
          <a:xfrm>
            <a:off x="1169640" y="2657880"/>
            <a:ext cx="987156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r>
              <a:rPr b="0" lang="en-US" sz="8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81" name="Google Shape;90;p9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982" name="PlaceHolder 2"/>
          <p:cNvSpPr>
            <a:spLocks noGrp="1"/>
          </p:cNvSpPr>
          <p:nvPr>
            <p:ph type="sldNum" idx="78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2573C96-4596-418F-A1D8-DFCFF22669C1}" type="slidenum">
              <a:rPr b="0" lang="en" sz="8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83" name="Google Shape;92;p9" descr=""/>
          <p:cNvPicPr/>
          <p:nvPr/>
        </p:nvPicPr>
        <p:blipFill>
          <a:blip r:embed="rId2"/>
          <a:stretch/>
        </p:blipFill>
        <p:spPr>
          <a:xfrm>
            <a:off x="1238400" y="761040"/>
            <a:ext cx="2942640" cy="57600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nterior 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85" name="Google Shape;1355;p81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986" name="Google Shape;1356;p81"/>
          <p:cNvCxnSpPr/>
          <p:nvPr/>
        </p:nvCxnSpPr>
        <p:spPr>
          <a:xfrm flipV="1">
            <a:off x="447480" y="6401520"/>
            <a:ext cx="360" cy="4568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987" name="PlaceHolder 1"/>
          <p:cNvSpPr>
            <a:spLocks noGrp="1"/>
          </p:cNvSpPr>
          <p:nvPr>
            <p:ph type="sldNum" idx="79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2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3D01F81-F0BF-49FD-A788-CE019B1F794C}" type="slidenum">
              <a:rPr b="0" lang="en" sz="800" strike="noStrike" u="none">
                <a:solidFill>
                  <a:schemeClr val="dk2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88" name="Google Shape;1358;p81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89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2500" lnSpcReduction="9999"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_1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" name="Google Shape;156;p17"/>
          <p:cNvSpPr/>
          <p:nvPr/>
        </p:nvSpPr>
        <p:spPr>
          <a:xfrm>
            <a:off x="-5040" y="0"/>
            <a:ext cx="90252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" name="Google Shape;157;p17"/>
          <p:cNvSpPr/>
          <p:nvPr/>
        </p:nvSpPr>
        <p:spPr>
          <a:xfrm>
            <a:off x="4468320" y="0"/>
            <a:ext cx="772308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673960" y="1632960"/>
            <a:ext cx="5037120" cy="38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1" name="Google Shape;159;p17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pic>
        <p:nvPicPr>
          <p:cNvPr id="52" name="Google Shape;161;p17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" name="PlaceHolder 2"/>
          <p:cNvSpPr>
            <a:spLocks noGrp="1"/>
          </p:cNvSpPr>
          <p:nvPr>
            <p:ph type="sldNum" idx="8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EFB0142-8CF6-4E20-AE78-3377865BE4C6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54" name="Google Shape;163;p17" descr=""/>
          <p:cNvPicPr/>
          <p:nvPr/>
        </p:nvPicPr>
        <p:blipFill>
          <a:blip r:embed="rId4"/>
          <a:srcRect l="0" t="0" r="0" b="3835"/>
          <a:stretch/>
        </p:blipFill>
        <p:spPr>
          <a:xfrm>
            <a:off x="871920" y="0"/>
            <a:ext cx="3610800" cy="68576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כותרת בלבד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1" name="PlaceHolder 1"/>
          <p:cNvSpPr>
            <a:spLocks noGrp="1"/>
          </p:cNvSpPr>
          <p:nvPr>
            <p:ph type="title"/>
          </p:nvPr>
        </p:nvSpPr>
        <p:spPr>
          <a:xfrm>
            <a:off x="1461240" y="285840"/>
            <a:ext cx="989352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92" name="Google Shape;1364;p82" descr=""/>
          <p:cNvPicPr/>
          <p:nvPr/>
        </p:nvPicPr>
        <p:blipFill>
          <a:blip r:embed="rId2"/>
          <a:stretch/>
        </p:blipFill>
        <p:spPr>
          <a:xfrm>
            <a:off x="140760" y="6503400"/>
            <a:ext cx="1028880" cy="242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3" name="Google Shape;1365;p82"/>
          <p:cNvSpPr/>
          <p:nvPr/>
        </p:nvSpPr>
        <p:spPr>
          <a:xfrm rot="9894000">
            <a:off x="548640" y="-1031400"/>
            <a:ext cx="5934960" cy="2846160"/>
          </a:xfrm>
          <a:custGeom>
            <a:avLst/>
            <a:gdLst>
              <a:gd name="textAreaLeft" fmla="*/ 0 w 5934960"/>
              <a:gd name="textAreaRight" fmla="*/ 5935320 w 5934960"/>
              <a:gd name="textAreaTop" fmla="*/ 0 h 2846160"/>
              <a:gd name="textAreaBottom" fmla="*/ 2846520 h 2846160"/>
            </a:gdLst>
            <a:ahLst/>
            <a:cxnLst/>
            <a:rect l="textAreaLeft" t="textAreaTop" r="textAreaRight" b="textAreaBottom"/>
            <a:pathLst>
              <a:path w="12127707" h="5816131">
                <a:moveTo>
                  <a:pt x="0" y="1842740"/>
                </a:moveTo>
                <a:cubicBezTo>
                  <a:pt x="0" y="1842740"/>
                  <a:pt x="1630863" y="2821267"/>
                  <a:pt x="3558230" y="1842740"/>
                </a:cubicBezTo>
                <a:cubicBezTo>
                  <a:pt x="5485644" y="864213"/>
                  <a:pt x="6879285" y="-648040"/>
                  <a:pt x="9518317" y="300847"/>
                </a:cubicBezTo>
                <a:cubicBezTo>
                  <a:pt x="12157349" y="1249733"/>
                  <a:pt x="9607287" y="4185268"/>
                  <a:pt x="12127708" y="5816131"/>
                </a:cubicBezTo>
              </a:path>
            </a:pathLst>
          </a:custGeom>
          <a:noFill/>
          <a:ln cap="rnd" w="76200">
            <a:solidFill>
              <a:schemeClr val="lt2">
                <a:alpha val="40000"/>
              </a:schemeClr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94" name="Google Shape;1366;p82"/>
          <p:cNvCxnSpPr/>
          <p:nvPr/>
        </p:nvCxnSpPr>
        <p:spPr>
          <a:xfrm flipV="1">
            <a:off x="11707200" y="0"/>
            <a:ext cx="360" cy="1494720"/>
          </a:xfrm>
          <a:prstGeom prst="straightConnector1">
            <a:avLst/>
          </a:prstGeom>
          <a:ln w="12700">
            <a:solidFill>
              <a:srgbClr val="ee0000"/>
            </a:solidFill>
            <a:round/>
          </a:ln>
        </p:spPr>
      </p:cxnSp>
      <p:cxnSp>
        <p:nvCxnSpPr>
          <p:cNvPr id="995" name="Google Shape;1367;p82"/>
          <p:cNvCxnSpPr/>
          <p:nvPr/>
        </p:nvCxnSpPr>
        <p:spPr>
          <a:xfrm flipV="1">
            <a:off x="11707200" y="6154920"/>
            <a:ext cx="360" cy="703440"/>
          </a:xfrm>
          <a:prstGeom prst="straightConnector1">
            <a:avLst/>
          </a:prstGeom>
          <a:ln w="12700">
            <a:solidFill>
              <a:srgbClr val="ee0000"/>
            </a:solidFill>
            <a:round/>
          </a:ln>
        </p:spPr>
      </p:cxnSp>
      <p:pic>
        <p:nvPicPr>
          <p:cNvPr id="996" name="Google Shape;1368;p82" descr=""/>
          <p:cNvPicPr/>
          <p:nvPr/>
        </p:nvPicPr>
        <p:blipFill>
          <a:blip r:embed="rId3"/>
          <a:stretch/>
        </p:blipFill>
        <p:spPr>
          <a:xfrm rot="21300000">
            <a:off x="-1241280" y="215280"/>
            <a:ext cx="12755520" cy="538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7" name="PlaceHolder 2"/>
          <p:cNvSpPr>
            <a:spLocks noGrp="1"/>
          </p:cNvSpPr>
          <p:nvPr>
            <p:ph type="body"/>
          </p:nvPr>
        </p:nvSpPr>
        <p:spPr>
          <a:xfrm>
            <a:off x="6480000" y="2787840"/>
            <a:ext cx="4914720" cy="336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8" name="PlaceHolder 3"/>
          <p:cNvSpPr>
            <a:spLocks noGrp="1"/>
          </p:cNvSpPr>
          <p:nvPr>
            <p:ph type="body"/>
          </p:nvPr>
        </p:nvSpPr>
        <p:spPr>
          <a:xfrm>
            <a:off x="1181160" y="2802240"/>
            <a:ext cx="4914720" cy="336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8_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00" name="Google Shape;1373;p83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5360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001" name="Google Shape;1375;p83"/>
          <p:cNvCxnSpPr/>
          <p:nvPr/>
        </p:nvCxnSpPr>
        <p:spPr>
          <a:xfrm flipV="1">
            <a:off x="11694960" y="0"/>
            <a:ext cx="360" cy="886680"/>
          </a:xfrm>
          <a:prstGeom prst="straightConnector1">
            <a:avLst/>
          </a:prstGeom>
          <a:ln w="9525">
            <a:solidFill>
              <a:srgbClr val="ff2121"/>
            </a:solidFill>
            <a:round/>
          </a:ln>
        </p:spPr>
      </p:cxnSp>
      <p:cxnSp>
        <p:nvCxnSpPr>
          <p:cNvPr id="1002" name="Google Shape;1376;p83"/>
          <p:cNvCxnSpPr/>
          <p:nvPr/>
        </p:nvCxnSpPr>
        <p:spPr>
          <a:xfrm flipV="1">
            <a:off x="11694960" y="6401520"/>
            <a:ext cx="360" cy="456840"/>
          </a:xfrm>
          <a:prstGeom prst="straightConnector1">
            <a:avLst/>
          </a:prstGeom>
          <a:ln w="9525">
            <a:solidFill>
              <a:srgbClr val="ff2121"/>
            </a:solidFill>
            <a:round/>
          </a:ln>
        </p:spPr>
      </p:cxnSp>
      <p:sp>
        <p:nvSpPr>
          <p:cNvPr id="1003" name="Google Shape;1377;p83"/>
          <p:cNvSpPr/>
          <p:nvPr/>
        </p:nvSpPr>
        <p:spPr>
          <a:xfrm>
            <a:off x="1132920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A746054F-1C10-46FF-98DE-D8D9ADAA655B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05" name="Google Shape;94;p10"/>
          <p:cNvSpPr/>
          <p:nvPr/>
        </p:nvSpPr>
        <p:spPr>
          <a:xfrm>
            <a:off x="10080" y="0"/>
            <a:ext cx="877464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06" name="PlaceHolder 1"/>
          <p:cNvSpPr>
            <a:spLocks noGrp="1"/>
          </p:cNvSpPr>
          <p:nvPr>
            <p:ph type="title"/>
          </p:nvPr>
        </p:nvSpPr>
        <p:spPr>
          <a:xfrm>
            <a:off x="447840" y="1084680"/>
            <a:ext cx="6824520" cy="2104920"/>
          </a:xfrm>
          <a:prstGeom prst="rect">
            <a:avLst/>
          </a:prstGeom>
          <a:noFill/>
          <a:ln w="0">
            <a:noFill/>
          </a:ln>
        </p:spPr>
        <p:txBody>
          <a:bodyPr lIns="438840" rIns="91440" tIns="91440" bIns="91440" anchor="t">
            <a:noAutofit/>
          </a:bodyPr>
          <a:p>
            <a:pPr indent="0">
              <a:buNone/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007" name="Google Shape;96;p10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08" name="Google Shape;97;p10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1009" name="Google Shape;100;p10" descr=""/>
          <p:cNvPicPr/>
          <p:nvPr/>
        </p:nvPicPr>
        <p:blipFill>
          <a:blip r:embed="rId3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0" name="PlaceHolder 2"/>
          <p:cNvSpPr>
            <a:spLocks noGrp="1"/>
          </p:cNvSpPr>
          <p:nvPr>
            <p:ph type="sldNum" idx="80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EDCA3C26-12CF-4D7D-892F-535E1067A24D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2" name="Google Shape;1383;p85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3" name="PlaceHolder 1"/>
          <p:cNvSpPr>
            <a:spLocks noGrp="1"/>
          </p:cNvSpPr>
          <p:nvPr>
            <p:ph type="title"/>
          </p:nvPr>
        </p:nvSpPr>
        <p:spPr>
          <a:xfrm>
            <a:off x="2084040" y="1743480"/>
            <a:ext cx="753300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014" name="Google Shape;1388;p85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015" name="PlaceHolder 2"/>
          <p:cNvSpPr>
            <a:spLocks noGrp="1"/>
          </p:cNvSpPr>
          <p:nvPr>
            <p:ph type="sldNum" idx="81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7E598B3-0A89-4FEE-9458-7379BABBA0A0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016" name="Google Shape;1390;p85" descr=""/>
          <p:cNvPicPr/>
          <p:nvPr/>
        </p:nvPicPr>
        <p:blipFill>
          <a:blip r:embed="rId3"/>
          <a:stretch/>
        </p:blipFill>
        <p:spPr>
          <a:xfrm>
            <a:off x="10107000" y="6200280"/>
            <a:ext cx="1580040" cy="371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7" name="Google Shape;1391;p85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9" name="Google Shape;1477;p94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020" name="Google Shape;1479;p94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21" name="Google Shape;1480;p94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022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23" name="Google Shape;1484;p94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4" name="PlaceHolder 2"/>
          <p:cNvSpPr>
            <a:spLocks noGrp="1"/>
          </p:cNvSpPr>
          <p:nvPr>
            <p:ph type="sldNum" idx="82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7DC19C6-4040-4C2C-83CA-27E6D5633F44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2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27" name="Google Shape;1487;p95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028" name="Google Shape;1489;p95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29" name="Google Shape;1490;p95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030" name="Google Shape;1492;p95"/>
          <p:cNvSpPr/>
          <p:nvPr/>
        </p:nvSpPr>
        <p:spPr>
          <a:xfrm>
            <a:off x="3901680" y="2473560"/>
            <a:ext cx="4388760" cy="2702160"/>
          </a:xfrm>
          <a:prstGeom prst="chevron">
            <a:avLst>
              <a:gd name="adj" fmla="val 27319"/>
            </a:avLst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1" name="Google Shape;1493;p95"/>
          <p:cNvSpPr/>
          <p:nvPr/>
        </p:nvSpPr>
        <p:spPr>
          <a:xfrm>
            <a:off x="7803000" y="2473560"/>
            <a:ext cx="4388760" cy="2702160"/>
          </a:xfrm>
          <a:prstGeom prst="chevron">
            <a:avLst>
              <a:gd name="adj" fmla="val 27319"/>
            </a:avLst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2" name="Google Shape;1494;p95"/>
          <p:cNvSpPr/>
          <p:nvPr/>
        </p:nvSpPr>
        <p:spPr>
          <a:xfrm>
            <a:off x="0" y="2473560"/>
            <a:ext cx="4388760" cy="2702160"/>
          </a:xfrm>
          <a:prstGeom prst="chevron">
            <a:avLst>
              <a:gd name="adj" fmla="val 27319"/>
            </a:avLst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3" name="Google Shape;1495;p95"/>
          <p:cNvSpPr/>
          <p:nvPr/>
        </p:nvSpPr>
        <p:spPr>
          <a:xfrm>
            <a:off x="0" y="2473560"/>
            <a:ext cx="1120320" cy="270216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4" name="Google Shape;1496;p95"/>
          <p:cNvSpPr/>
          <p:nvPr/>
        </p:nvSpPr>
        <p:spPr>
          <a:xfrm>
            <a:off x="11071440" y="2473560"/>
            <a:ext cx="1120320" cy="270216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5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36" name="Google Shape;1502;p95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37" name="PlaceHolder 2"/>
          <p:cNvSpPr>
            <a:spLocks noGrp="1"/>
          </p:cNvSpPr>
          <p:nvPr>
            <p:ph type="sldNum" idx="83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888EF35-2BB4-406D-92E3-079958570496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38" name="Google Shape;1504;p95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0" name="Google Shape;1506;p96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1" name="Google Shape;1507;p96"/>
          <p:cNvSpPr/>
          <p:nvPr/>
        </p:nvSpPr>
        <p:spPr>
          <a:xfrm>
            <a:off x="0" y="2473560"/>
            <a:ext cx="6327720" cy="2702160"/>
          </a:xfrm>
          <a:prstGeom prst="chevron">
            <a:avLst>
              <a:gd name="adj" fmla="val 27319"/>
            </a:avLst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042" name="Google Shape;1508;p96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43" name="Google Shape;1509;p96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044" name="Google Shape;1511;p96"/>
          <p:cNvSpPr/>
          <p:nvPr/>
        </p:nvSpPr>
        <p:spPr>
          <a:xfrm>
            <a:off x="0" y="2473560"/>
            <a:ext cx="1120320" cy="270216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5" name="Google Shape;1512;p96"/>
          <p:cNvSpPr/>
          <p:nvPr/>
        </p:nvSpPr>
        <p:spPr>
          <a:xfrm>
            <a:off x="11071440" y="2473560"/>
            <a:ext cx="1120320" cy="270216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6" name="Google Shape;1513;p96"/>
          <p:cNvSpPr/>
          <p:nvPr/>
        </p:nvSpPr>
        <p:spPr>
          <a:xfrm>
            <a:off x="5863680" y="2473560"/>
            <a:ext cx="6327720" cy="2702160"/>
          </a:xfrm>
          <a:prstGeom prst="chevron">
            <a:avLst>
              <a:gd name="adj" fmla="val 27319"/>
            </a:avLst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7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48" name="Google Shape;1518;p96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9" name="PlaceHolder 2"/>
          <p:cNvSpPr>
            <a:spLocks noGrp="1"/>
          </p:cNvSpPr>
          <p:nvPr>
            <p:ph type="sldNum" idx="84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A0F3F19-949A-4973-BA28-30483863F3EE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50" name="Google Shape;1521;p96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2" name="Google Shape;1523;p97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053" name="Google Shape;1524;p97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54" name="Google Shape;1525;p97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1055" name="Google Shape;1527;p97" descr=""/>
          <p:cNvPicPr/>
          <p:nvPr/>
        </p:nvPicPr>
        <p:blipFill>
          <a:blip r:embed="rId2"/>
          <a:stretch/>
        </p:blipFill>
        <p:spPr>
          <a:xfrm>
            <a:off x="1743480" y="2296440"/>
            <a:ext cx="8704440" cy="3246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56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57" name="Google Shape;1533;p97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58" name="PlaceHolder 2"/>
          <p:cNvSpPr>
            <a:spLocks noGrp="1"/>
          </p:cNvSpPr>
          <p:nvPr>
            <p:ph type="sldNum" idx="85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F0B7B63-802D-4C04-9D0E-B818E33A5CB2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59" name="Google Shape;1536;p97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1" name="Google Shape;1538;p98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062" name="Google Shape;1540;p98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63" name="Google Shape;1541;p98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1064" name="Google Shape;1543;p98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65" name="PlaceHolder 1"/>
          <p:cNvSpPr>
            <a:spLocks noGrp="1"/>
          </p:cNvSpPr>
          <p:nvPr>
            <p:ph type="sldNum" idx="86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38705E3-9424-4E9D-8834-48AF9D435DB8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66" name="Google Shape;1545;p98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8" name="Google Shape;1547;p99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9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070" name="Google Shape;1550;p99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71" name="Google Shape;1551;p99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072" name="PlaceHolder 2"/>
          <p:cNvSpPr>
            <a:spLocks noGrp="1"/>
          </p:cNvSpPr>
          <p:nvPr>
            <p:ph type="body"/>
          </p:nvPr>
        </p:nvSpPr>
        <p:spPr>
          <a:xfrm>
            <a:off x="2438280" y="2286000"/>
            <a:ext cx="7314840" cy="365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73" name="Google Shape;1554;p99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4" name="PlaceHolder 3"/>
          <p:cNvSpPr>
            <a:spLocks noGrp="1"/>
          </p:cNvSpPr>
          <p:nvPr>
            <p:ph type="sldNum" idx="87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EFD2066F-422F-4013-B3EB-99565206DC9C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75" name="Google Shape;1557;p99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8;p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6" name="Google Shape;166;p18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7" name="Google Shape;167;p18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58" name="PlaceHolder 1"/>
          <p:cNvSpPr>
            <a:spLocks noGrp="1"/>
          </p:cNvSpPr>
          <p:nvPr>
            <p:ph type="sldNum" idx="9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6856AF8-C8BE-4BFB-8632-4B84EB6DDC8C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59" name="Google Shape;169;p18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600" cy="22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7" name="Google Shape;1559;p100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078" name="Google Shape;1560;p100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79" name="Google Shape;1561;p100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080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1" name="PlaceHolder 2"/>
          <p:cNvSpPr>
            <a:spLocks noGrp="1"/>
          </p:cNvSpPr>
          <p:nvPr>
            <p:ph type="body"/>
          </p:nvPr>
        </p:nvSpPr>
        <p:spPr>
          <a:xfrm>
            <a:off x="2438280" y="2286000"/>
            <a:ext cx="7314840" cy="365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82" name="Google Shape;1566;p100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3" name="PlaceHolder 3"/>
          <p:cNvSpPr>
            <a:spLocks noGrp="1"/>
          </p:cNvSpPr>
          <p:nvPr>
            <p:ph type="sldNum" idx="88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41C6360-4509-4496-A3A5-73F670ED16F9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84" name="Google Shape;1568;p100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86" name="Google Shape;1570;p101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087" name="Google Shape;1572;p101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88" name="Google Shape;1573;p101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089" name="PlaceHolder 1"/>
          <p:cNvSpPr>
            <a:spLocks noGrp="1"/>
          </p:cNvSpPr>
          <p:nvPr>
            <p:ph type="body"/>
          </p:nvPr>
        </p:nvSpPr>
        <p:spPr>
          <a:xfrm>
            <a:off x="2438280" y="1600200"/>
            <a:ext cx="7314840" cy="365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90" name="Google Shape;1576;p101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1" name="PlaceHolder 2"/>
          <p:cNvSpPr>
            <a:spLocks noGrp="1"/>
          </p:cNvSpPr>
          <p:nvPr>
            <p:ph type="sldNum" idx="89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9D1D8CE-AA6C-4B86-8A6F-325AFEF2E18A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92" name="Google Shape;1578;p101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94" name="Google Shape;1580;p102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095" name="Google Shape;1581;p102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96" name="Google Shape;1582;p102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097" name="PlaceHolder 1"/>
          <p:cNvSpPr>
            <a:spLocks noGrp="1"/>
          </p:cNvSpPr>
          <p:nvPr>
            <p:ph type="body"/>
          </p:nvPr>
        </p:nvSpPr>
        <p:spPr>
          <a:xfrm>
            <a:off x="885240" y="2291040"/>
            <a:ext cx="4937400" cy="372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8" name="PlaceHolder 2"/>
          <p:cNvSpPr>
            <a:spLocks noGrp="1"/>
          </p:cNvSpPr>
          <p:nvPr>
            <p:ph type="body"/>
          </p:nvPr>
        </p:nvSpPr>
        <p:spPr>
          <a:xfrm>
            <a:off x="6369480" y="2291040"/>
            <a:ext cx="4937400" cy="372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9" name="PlaceHolder 3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00" name="Google Shape;1588;p102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1" name="PlaceHolder 4"/>
          <p:cNvSpPr>
            <a:spLocks noGrp="1"/>
          </p:cNvSpPr>
          <p:nvPr>
            <p:ph type="sldNum" idx="90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78BE822-C58A-4BDA-A0B7-23948F5FFB33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02" name="Google Shape;1591;p102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4" name="Google Shape;1593;p103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105" name="Google Shape;1594;p103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106" name="Google Shape;1595;p103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107" name="PlaceHolder 1"/>
          <p:cNvSpPr>
            <a:spLocks noGrp="1"/>
          </p:cNvSpPr>
          <p:nvPr>
            <p:ph type="body"/>
          </p:nvPr>
        </p:nvSpPr>
        <p:spPr>
          <a:xfrm>
            <a:off x="6369480" y="2291040"/>
            <a:ext cx="4937400" cy="372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8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09" name="Google Shape;1600;p103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10" name="PlaceHolder 3"/>
          <p:cNvSpPr>
            <a:spLocks noGrp="1"/>
          </p:cNvSpPr>
          <p:nvPr>
            <p:ph type="sldNum" idx="91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FFE0AD5-2686-479D-A709-FD08F5491281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11" name="Google Shape;1603;p103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3" name="Google Shape;1393;p86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4" name="PlaceHolder 1"/>
          <p:cNvSpPr>
            <a:spLocks noGrp="1"/>
          </p:cNvSpPr>
          <p:nvPr>
            <p:ph type="title"/>
          </p:nvPr>
        </p:nvSpPr>
        <p:spPr>
          <a:xfrm>
            <a:off x="2084040" y="568800"/>
            <a:ext cx="4904640" cy="198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115" name="Google Shape;1396;p86"/>
          <p:cNvCxnSpPr/>
          <p:nvPr/>
        </p:nvCxnSpPr>
        <p:spPr>
          <a:xfrm flipV="1">
            <a:off x="447480" y="0"/>
            <a:ext cx="360" cy="22827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116" name="Google Shape;1397;p86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117" name="PlaceHolder 2"/>
          <p:cNvSpPr>
            <a:spLocks noGrp="1"/>
          </p:cNvSpPr>
          <p:nvPr>
            <p:ph type="sldNum" idx="92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712E800-C333-44C3-B691-7939CD2DD2F5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118" name="Google Shape;1399;p86" descr=""/>
          <p:cNvPicPr/>
          <p:nvPr/>
        </p:nvPicPr>
        <p:blipFill>
          <a:blip r:embed="rId3"/>
          <a:stretch/>
        </p:blipFill>
        <p:spPr>
          <a:xfrm>
            <a:off x="10107000" y="6200280"/>
            <a:ext cx="1580040" cy="371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19" name="Google Shape;1400;p86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1" name="Google Shape;1605;p104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122" name="Google Shape;1607;p104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123" name="Google Shape;1608;p104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124" name="Google Shape;1610;p104"/>
          <p:cNvCxnSpPr/>
          <p:nvPr/>
        </p:nvCxnSpPr>
        <p:spPr>
          <a:xfrm>
            <a:off x="4146120" y="-7200"/>
            <a:ext cx="360" cy="6872760"/>
          </a:xfrm>
          <a:prstGeom prst="straightConnector1">
            <a:avLst/>
          </a:prstGeom>
          <a:ln w="28575">
            <a:solidFill>
              <a:srgbClr val="ffffff"/>
            </a:solidFill>
            <a:round/>
          </a:ln>
        </p:spPr>
      </p:cxnSp>
      <p:pic>
        <p:nvPicPr>
          <p:cNvPr id="1125" name="Google Shape;1614;p104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26" name="PlaceHolder 1"/>
          <p:cNvSpPr>
            <a:spLocks noGrp="1"/>
          </p:cNvSpPr>
          <p:nvPr>
            <p:ph type="sldNum" idx="93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8237274-F2DA-48D0-A84A-BD68B3AB5DA3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27" name="Google Shape;1616;p10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9" name="Google Shape;1618;p105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130" name="Google Shape;1619;p105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131" name="Google Shape;1620;p105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132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33" name="Google Shape;1630;p105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4" name="PlaceHolder 2"/>
          <p:cNvSpPr>
            <a:spLocks noGrp="1"/>
          </p:cNvSpPr>
          <p:nvPr>
            <p:ph type="sldNum" idx="94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CB71FC4-7989-4832-8C0A-64D84B269019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35" name="Google Shape;1633;p105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3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7" name="Google Shape;1635;p106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138" name="Google Shape;1639;p106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139" name="Google Shape;1640;p106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140" name="Google Shape;1642;p106"/>
          <p:cNvCxnSpPr/>
          <p:nvPr/>
        </p:nvCxnSpPr>
        <p:spPr>
          <a:xfrm>
            <a:off x="4305960" y="2660760"/>
            <a:ext cx="360" cy="255708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1141" name="Google Shape;1643;p106"/>
          <p:cNvCxnSpPr/>
          <p:nvPr/>
        </p:nvCxnSpPr>
        <p:spPr>
          <a:xfrm>
            <a:off x="7885800" y="2660760"/>
            <a:ext cx="360" cy="255708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1142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43" name="Google Shape;1652;p106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44" name="PlaceHolder 2"/>
          <p:cNvSpPr>
            <a:spLocks noGrp="1"/>
          </p:cNvSpPr>
          <p:nvPr>
            <p:ph type="sldNum" idx="95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ECFFAFC0-03D7-4A13-8A76-B4C69B933F21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45" name="Google Shape;1655;p106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4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7" name="Google Shape;1657;p107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148" name="Google Shape;1660;p107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149" name="Google Shape;1661;p107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150" name="Google Shape;1664;p107"/>
          <p:cNvCxnSpPr/>
          <p:nvPr/>
        </p:nvCxnSpPr>
        <p:spPr>
          <a:xfrm>
            <a:off x="7885800" y="3677040"/>
            <a:ext cx="360" cy="140508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1151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52" name="Google Shape;1671;p107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3" name="PlaceHolder 2"/>
          <p:cNvSpPr>
            <a:spLocks noGrp="1"/>
          </p:cNvSpPr>
          <p:nvPr>
            <p:ph type="sldNum" idx="96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4F4485E-1BAA-4310-B7FE-DE34A10C5B63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54" name="Google Shape;1674;p107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381;p84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6" name="Google Shape;1676;p108"/>
          <p:cNvSpPr/>
          <p:nvPr/>
        </p:nvSpPr>
        <p:spPr>
          <a:xfrm>
            <a:off x="10080" y="0"/>
            <a:ext cx="12191760" cy="68576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157" name="Google Shape;1677;p108"/>
          <p:cNvCxnSpPr/>
          <p:nvPr/>
        </p:nvCxnSpPr>
        <p:spPr>
          <a:xfrm flipV="1">
            <a:off x="447480" y="0"/>
            <a:ext cx="360" cy="8866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158" name="Google Shape;1678;p108"/>
          <p:cNvCxnSpPr/>
          <p:nvPr/>
        </p:nvCxnSpPr>
        <p:spPr>
          <a:xfrm flipV="1">
            <a:off x="447480" y="6401160"/>
            <a:ext cx="36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159" name="Google Shape;1680;p108"/>
          <p:cNvCxnSpPr/>
          <p:nvPr/>
        </p:nvCxnSpPr>
        <p:spPr>
          <a:xfrm>
            <a:off x="7885800" y="4439160"/>
            <a:ext cx="360" cy="140508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1160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640" cy="55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61" name="Google Shape;1688;p108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600" cy="2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2" name="PlaceHolder 2"/>
          <p:cNvSpPr>
            <a:spLocks noGrp="1"/>
          </p:cNvSpPr>
          <p:nvPr>
            <p:ph type="sldNum" idx="97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0134D79-94C4-41D5-B07C-2F9C5944284A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63" name="Google Shape;1691;p108"/>
          <p:cNvSpPr/>
          <p:nvPr/>
        </p:nvSpPr>
        <p:spPr>
          <a:xfrm>
            <a:off x="9677880" y="270000"/>
            <a:ext cx="2009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58.xml"/><Relationship Id="rId60" Type="http://schemas.openxmlformats.org/officeDocument/2006/relationships/slideLayout" Target="../slideLayouts/slideLayout59.xml"/><Relationship Id="rId61" Type="http://schemas.openxmlformats.org/officeDocument/2006/relationships/slideLayout" Target="../slideLayouts/slideLayout60.xml"/><Relationship Id="rId62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62.xml"/><Relationship Id="rId64" Type="http://schemas.openxmlformats.org/officeDocument/2006/relationships/slideLayout" Target="../slideLayouts/slideLayout63.xml"/><Relationship Id="rId65" Type="http://schemas.openxmlformats.org/officeDocument/2006/relationships/slideLayout" Target="../slideLayouts/slideLayout64.xml"/><Relationship Id="rId66" Type="http://schemas.openxmlformats.org/officeDocument/2006/relationships/slideLayout" Target="../slideLayouts/slideLayout65.xml"/><Relationship Id="rId67" Type="http://schemas.openxmlformats.org/officeDocument/2006/relationships/slideLayout" Target="../slideLayouts/slideLayout66.xml"/><Relationship Id="rId68" Type="http://schemas.openxmlformats.org/officeDocument/2006/relationships/slideLayout" Target="../slideLayouts/slideLayout67.xml"/><Relationship Id="rId69" Type="http://schemas.openxmlformats.org/officeDocument/2006/relationships/slideLayout" Target="../slideLayouts/slideLayout68.xml"/><Relationship Id="rId70" Type="http://schemas.openxmlformats.org/officeDocument/2006/relationships/slideLayout" Target="../slideLayouts/slideLayout69.xml"/><Relationship Id="rId71" Type="http://schemas.openxmlformats.org/officeDocument/2006/relationships/slideLayout" Target="../slideLayouts/slideLayout70.xml"/><Relationship Id="rId72" Type="http://schemas.openxmlformats.org/officeDocument/2006/relationships/slideLayout" Target="../slideLayouts/slideLayout71.xml"/><Relationship Id="rId73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73.xml"/><Relationship Id="rId75" Type="http://schemas.openxmlformats.org/officeDocument/2006/relationships/slideLayout" Target="../slideLayouts/slideLayout74.xml"/><Relationship Id="rId76" Type="http://schemas.openxmlformats.org/officeDocument/2006/relationships/slideLayout" Target="../slideLayouts/slideLayout75.xml"/><Relationship Id="rId77" Type="http://schemas.openxmlformats.org/officeDocument/2006/relationships/slideLayout" Target="../slideLayouts/slideLayout76.xml"/><Relationship Id="rId78" Type="http://schemas.openxmlformats.org/officeDocument/2006/relationships/slideLayout" Target="../slideLayouts/slideLayout77.xml"/><Relationship Id="rId79" Type="http://schemas.openxmlformats.org/officeDocument/2006/relationships/slideLayout" Target="../slideLayouts/slideLayout78.xml"/><Relationship Id="rId80" Type="http://schemas.openxmlformats.org/officeDocument/2006/relationships/slideLayout" Target="../slideLayouts/slideLayout79.xml"/><Relationship Id="rId81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1.xml"/><Relationship Id="rId83" Type="http://schemas.openxmlformats.org/officeDocument/2006/relationships/slideLayout" Target="../slideLayouts/slideLayout82.xml"/>
</Relationships>
</file>

<file path=ppt/slideMasters/_rels/slideMaster83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83.xml"/><Relationship Id="rId3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6.xml"/><Relationship Id="rId26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08.xml"/><Relationship Id="rId28" Type="http://schemas.openxmlformats.org/officeDocument/2006/relationships/slideLayout" Target="../slideLayouts/slideLayout109.xml"/><Relationship Id="rId29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13.xml"/><Relationship Id="rId33" Type="http://schemas.openxmlformats.org/officeDocument/2006/relationships/slideLayout" Target="../slideLayouts/slideLayout114.xml"/><Relationship Id="rId34" Type="http://schemas.openxmlformats.org/officeDocument/2006/relationships/slideLayout" Target="../slideLayouts/slideLayout115.xml"/><Relationship Id="rId35" Type="http://schemas.openxmlformats.org/officeDocument/2006/relationships/slideLayout" Target="../slideLayouts/slideLayout116.xml"/><Relationship Id="rId36" Type="http://schemas.openxmlformats.org/officeDocument/2006/relationships/slideLayout" Target="../slideLayouts/slideLayout117.xml"/><Relationship Id="rId37" Type="http://schemas.openxmlformats.org/officeDocument/2006/relationships/slideLayout" Target="../slideLayouts/slideLayout118.xml"/><Relationship Id="rId38" Type="http://schemas.openxmlformats.org/officeDocument/2006/relationships/slideLayout" Target="../slideLayouts/slideLayout119.xml"/><Relationship Id="rId39" Type="http://schemas.openxmlformats.org/officeDocument/2006/relationships/slideLayout" Target="../slideLayouts/slideLayout120.xml"/><Relationship Id="rId40" Type="http://schemas.openxmlformats.org/officeDocument/2006/relationships/slideLayout" Target="../slideLayouts/slideLayout12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</p:sldLayoutIdLst>
</p:sldMaster>
</file>

<file path=ppt/slideMasters/slideMaster8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  <p:sldLayoutId id="2147483753" r:id="rId23"/>
    <p:sldLayoutId id="2147483754" r:id="rId24"/>
    <p:sldLayoutId id="2147483755" r:id="rId25"/>
    <p:sldLayoutId id="2147483756" r:id="rId26"/>
    <p:sldLayoutId id="2147483757" r:id="rId27"/>
    <p:sldLayoutId id="2147483758" r:id="rId28"/>
    <p:sldLayoutId id="2147483759" r:id="rId29"/>
    <p:sldLayoutId id="2147483760" r:id="rId30"/>
    <p:sldLayoutId id="2147483761" r:id="rId31"/>
    <p:sldLayoutId id="2147483762" r:id="rId32"/>
    <p:sldLayoutId id="2147483763" r:id="rId33"/>
    <p:sldLayoutId id="2147483764" r:id="rId34"/>
    <p:sldLayoutId id="2147483765" r:id="rId35"/>
    <p:sldLayoutId id="2147483766" r:id="rId36"/>
    <p:sldLayoutId id="2147483767" r:id="rId37"/>
    <p:sldLayoutId id="2147483768" r:id="rId38"/>
    <p:sldLayoutId id="2147483769" r:id="rId39"/>
    <p:sldLayoutId id="2147483770" r:id="rId40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0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53.jpeg"/><Relationship Id="rId3" Type="http://schemas.openxmlformats.org/officeDocument/2006/relationships/slideLayout" Target="../slideLayouts/slideLayout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hyperlink" Target="https://github.com/huggingface/optimum-intel" TargetMode="External"/><Relationship Id="rId3" Type="http://schemas.openxmlformats.org/officeDocument/2006/relationships/image" Target="../media/image54.png"/><Relationship Id="rId4" Type="http://schemas.openxmlformats.org/officeDocument/2006/relationships/image" Target="../media/image54.png"/><Relationship Id="rId5" Type="http://schemas.openxmlformats.org/officeDocument/2006/relationships/slideLayout" Target="../slideLayouts/slideLayout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hyperlink" Target="https://docs.openvino.ai/2025/index.html" TargetMode="External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8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58.jpeg"/><Relationship Id="rId3" Type="http://schemas.openxmlformats.org/officeDocument/2006/relationships/slideLayout" Target="../slideLayouts/slideLayout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8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hyperlink" Target="https://faiss.ai/" TargetMode="External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pytorch.org/" TargetMode="External"/><Relationship Id="rId2" Type="http://schemas.openxmlformats.org/officeDocument/2006/relationships/hyperlink" Target="https://github.com/openvinotoolkit/openvino" TargetMode="External"/><Relationship Id="rId3" Type="http://schemas.openxmlformats.org/officeDocument/2006/relationships/hyperlink" Target="https://www.langchain.com/" TargetMode="External"/><Relationship Id="rId4" Type="http://schemas.openxmlformats.org/officeDocument/2006/relationships/hyperlink" Target="https://github.com/facebookresearch/faiss" TargetMode="External"/><Relationship Id="rId5" Type="http://schemas.openxmlformats.org/officeDocument/2006/relationships/hyperlink" Target="https://huggingface.co" TargetMode="External"/><Relationship Id="rId6" Type="http://schemas.openxmlformats.org/officeDocument/2006/relationships/hyperlink" Target="https://www.ibm.com/granite" TargetMode="External"/><Relationship Id="rId7" Type="http://schemas.openxmlformats.org/officeDocument/2006/relationships/slideLayout" Target="../slideLayouts/slideLayout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65.jpeg"/><Relationship Id="rId3" Type="http://schemas.openxmlformats.org/officeDocument/2006/relationships/slideLayout" Target="../slideLayouts/slideLayout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jpeg"/><Relationship Id="rId3" Type="http://schemas.openxmlformats.org/officeDocument/2006/relationships/slideLayout" Target="../slideLayouts/slideLayout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3.png"/><Relationship Id="rId3" Type="http://schemas.openxmlformats.org/officeDocument/2006/relationships/hyperlink" Target="https://huggingface.co/" TargetMode="External"/><Relationship Id="rId4" Type="http://schemas.openxmlformats.org/officeDocument/2006/relationships/slideLayout" Target="../slideLayouts/slideLayout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hyperlink" Target="https://modelscope.cn/" TargetMode="External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hyperlink" Target="https://ollama.com/" TargetMode="External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hyperlink" Target="https://docs.sglang.ai/" TargetMode="External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hyperlink" Target="https://huggingface.co/ibm-granite" TargetMode="External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PlaceHolder 1"/>
          <p:cNvSpPr>
            <a:spLocks noGrp="1"/>
          </p:cNvSpPr>
          <p:nvPr>
            <p:ph type="subTitle"/>
          </p:nvPr>
        </p:nvSpPr>
        <p:spPr>
          <a:xfrm>
            <a:off x="5432040" y="3429000"/>
            <a:ext cx="6172560" cy="58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" sz="2000" strike="noStrike" u="none">
                <a:solidFill>
                  <a:schemeClr val="lt1"/>
                </a:solidFill>
                <a:effectLst/>
                <a:uFillTx/>
                <a:latin typeface="Red Hat Display Medium"/>
                <a:ea typeface="Red Hat Display Medium"/>
              </a:rPr>
              <a:t>Yaacov Zamir &lt;yzamir@redhat.com&gt;</a:t>
            </a:r>
            <a:br>
              <a:rPr sz="2000"/>
            </a:b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br>
              <a:rPr sz="2000"/>
            </a:b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66" name="PlaceHolder 2"/>
          <p:cNvSpPr>
            <a:spLocks noGrp="1"/>
          </p:cNvSpPr>
          <p:nvPr>
            <p:ph type="sldNum" idx="120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C378A70-D6DC-44FD-A53A-5C468FCA8199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67" name="PlaceHolder 3"/>
          <p:cNvSpPr>
            <a:spLocks noGrp="1"/>
          </p:cNvSpPr>
          <p:nvPr>
            <p:ph type="title"/>
          </p:nvPr>
        </p:nvSpPr>
        <p:spPr>
          <a:xfrm>
            <a:off x="5432040" y="565920"/>
            <a:ext cx="5735880" cy="211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200" strike="noStrike" u="none">
                <a:solidFill>
                  <a:schemeClr val="dk1"/>
                </a:solidFill>
                <a:effectLst/>
                <a:uFillTx/>
                <a:latin typeface="Red Hat Display Medium"/>
                <a:ea typeface="Red Hat Display Medium"/>
              </a:rPr>
              <a:t>Private LLM + RAG</a:t>
            </a:r>
            <a:endParaRPr b="0" lang="en-US" sz="4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8" name="PlaceHolder 4"/>
          <p:cNvSpPr>
            <a:spLocks noGrp="1"/>
          </p:cNvSpPr>
          <p:nvPr>
            <p:ph type="subTitle"/>
          </p:nvPr>
        </p:nvSpPr>
        <p:spPr>
          <a:xfrm>
            <a:off x="5432040" y="2683440"/>
            <a:ext cx="4446000" cy="46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PyCon 2025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69" name="Google Shape;2132;p124" descr=""/>
          <p:cNvPicPr/>
          <p:nvPr/>
        </p:nvPicPr>
        <p:blipFill>
          <a:blip r:embed="rId1"/>
          <a:stretch/>
        </p:blipFill>
        <p:spPr>
          <a:xfrm>
            <a:off x="5752440" y="4226760"/>
            <a:ext cx="3804840" cy="1466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PlaceHolder 1"/>
          <p:cNvSpPr>
            <a:spLocks noGrp="1"/>
          </p:cNvSpPr>
          <p:nvPr>
            <p:ph type="sldNum" idx="129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7039227-760C-49BE-B188-7E80862099E6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29" name="PlaceHolder 2"/>
          <p:cNvSpPr>
            <a:spLocks noGrp="1"/>
          </p:cNvSpPr>
          <p:nvPr>
            <p:ph type="title"/>
          </p:nvPr>
        </p:nvSpPr>
        <p:spPr>
          <a:xfrm rot="5400000">
            <a:off x="-1219680" y="1957320"/>
            <a:ext cx="5340960" cy="185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30" name="Google Shape;2229;p133" descr=""/>
          <p:cNvPicPr/>
          <p:nvPr/>
        </p:nvPicPr>
        <p:blipFill>
          <a:blip r:embed="rId1">
            <a:alphaModFix amt="14000"/>
          </a:blip>
          <a:srcRect l="0" t="69006" r="0" b="19692"/>
          <a:stretch/>
        </p:blipFill>
        <p:spPr>
          <a:xfrm>
            <a:off x="5760" y="4892760"/>
            <a:ext cx="12191760" cy="92124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31" name="Google Shape;2230;p133"/>
          <p:cNvSpPr/>
          <p:nvPr/>
        </p:nvSpPr>
        <p:spPr>
          <a:xfrm>
            <a:off x="4805640" y="2908440"/>
            <a:ext cx="225936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32" name="Google Shape;2231;p133"/>
          <p:cNvSpPr/>
          <p:nvPr/>
        </p:nvSpPr>
        <p:spPr>
          <a:xfrm>
            <a:off x="3000960" y="3568680"/>
            <a:ext cx="664092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33" name="Google Shape;2232;p133"/>
          <p:cNvSpPr/>
          <p:nvPr/>
        </p:nvSpPr>
        <p:spPr>
          <a:xfrm>
            <a:off x="4155840" y="1598040"/>
            <a:ext cx="389160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34" name="Google Shape;2233;p133" descr=""/>
          <p:cNvPicPr/>
          <p:nvPr/>
        </p:nvPicPr>
        <p:blipFill>
          <a:blip r:embed="rId2"/>
          <a:stretch/>
        </p:blipFill>
        <p:spPr>
          <a:xfrm>
            <a:off x="2807280" y="381600"/>
            <a:ext cx="8628120" cy="5001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PlaceHolder 1"/>
          <p:cNvSpPr>
            <a:spLocks noGrp="1"/>
          </p:cNvSpPr>
          <p:nvPr>
            <p:ph type="sldNum" idx="130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5078162-B42C-4C59-9E3B-727D85BDB753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36" name="PlaceHolder 2"/>
          <p:cNvSpPr>
            <a:spLocks noGrp="1"/>
          </p:cNvSpPr>
          <p:nvPr>
            <p:ph type="title"/>
          </p:nvPr>
        </p:nvSpPr>
        <p:spPr>
          <a:xfrm rot="5400000">
            <a:off x="-1219680" y="1957320"/>
            <a:ext cx="5340960" cy="185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37" name="Google Shape;2240;p134" descr=""/>
          <p:cNvPicPr/>
          <p:nvPr/>
        </p:nvPicPr>
        <p:blipFill>
          <a:blip r:embed="rId1">
            <a:alphaModFix amt="14000"/>
          </a:blip>
          <a:srcRect l="0" t="69006" r="0" b="19692"/>
          <a:stretch/>
        </p:blipFill>
        <p:spPr>
          <a:xfrm>
            <a:off x="5760" y="4892760"/>
            <a:ext cx="12191760" cy="92124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38" name="Google Shape;2241;p134"/>
          <p:cNvSpPr/>
          <p:nvPr/>
        </p:nvSpPr>
        <p:spPr>
          <a:xfrm>
            <a:off x="4805640" y="2908440"/>
            <a:ext cx="225936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39" name="Google Shape;2242;p134"/>
          <p:cNvSpPr/>
          <p:nvPr/>
        </p:nvSpPr>
        <p:spPr>
          <a:xfrm>
            <a:off x="3000960" y="3568680"/>
            <a:ext cx="664092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40" name="Google Shape;2243;p134"/>
          <p:cNvSpPr/>
          <p:nvPr/>
        </p:nvSpPr>
        <p:spPr>
          <a:xfrm>
            <a:off x="4155840" y="1598040"/>
            <a:ext cx="389160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41" name="Google Shape;2244;p134" descr=""/>
          <p:cNvPicPr/>
          <p:nvPr/>
        </p:nvPicPr>
        <p:blipFill>
          <a:blip r:embed="rId2"/>
          <a:stretch/>
        </p:blipFill>
        <p:spPr>
          <a:xfrm>
            <a:off x="2545200" y="422280"/>
            <a:ext cx="9227880" cy="4919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PlaceHolder 1"/>
          <p:cNvSpPr>
            <a:spLocks noGrp="1"/>
          </p:cNvSpPr>
          <p:nvPr>
            <p:ph type="sldNum" idx="131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84FCB94-548A-4309-AE21-968A0F7398D1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43" name="PlaceHolder 2"/>
          <p:cNvSpPr>
            <a:spLocks noGrp="1"/>
          </p:cNvSpPr>
          <p:nvPr>
            <p:ph type="title"/>
          </p:nvPr>
        </p:nvSpPr>
        <p:spPr>
          <a:xfrm rot="5400000">
            <a:off x="-1219680" y="1957320"/>
            <a:ext cx="5340960" cy="185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44" name="Google Shape;2251;p135" descr=""/>
          <p:cNvPicPr/>
          <p:nvPr/>
        </p:nvPicPr>
        <p:blipFill>
          <a:blip r:embed="rId1">
            <a:alphaModFix amt="14000"/>
          </a:blip>
          <a:srcRect l="0" t="69006" r="0" b="19692"/>
          <a:stretch/>
        </p:blipFill>
        <p:spPr>
          <a:xfrm>
            <a:off x="5760" y="4892760"/>
            <a:ext cx="12191760" cy="92124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45" name="Google Shape;2252;p135"/>
          <p:cNvSpPr/>
          <p:nvPr/>
        </p:nvSpPr>
        <p:spPr>
          <a:xfrm>
            <a:off x="4805640" y="2908440"/>
            <a:ext cx="225936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46" name="Google Shape;2253;p135"/>
          <p:cNvSpPr/>
          <p:nvPr/>
        </p:nvSpPr>
        <p:spPr>
          <a:xfrm>
            <a:off x="3000960" y="3568680"/>
            <a:ext cx="664092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47" name="Google Shape;2254;p135"/>
          <p:cNvSpPr/>
          <p:nvPr/>
        </p:nvSpPr>
        <p:spPr>
          <a:xfrm>
            <a:off x="4155840" y="1598040"/>
            <a:ext cx="389160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48" name="Google Shape;2255;p135" descr=""/>
          <p:cNvPicPr/>
          <p:nvPr/>
        </p:nvPicPr>
        <p:blipFill>
          <a:blip r:embed="rId2"/>
          <a:stretch/>
        </p:blipFill>
        <p:spPr>
          <a:xfrm>
            <a:off x="2685240" y="658440"/>
            <a:ext cx="8989560" cy="3052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PlaceHolder 1"/>
          <p:cNvSpPr>
            <a:spLocks noGrp="1"/>
          </p:cNvSpPr>
          <p:nvPr>
            <p:ph type="sldNum" idx="132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5EB2C10-0A46-4972-B5FF-6D507C6E5908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50" name="PlaceHolder 2"/>
          <p:cNvSpPr>
            <a:spLocks noGrp="1"/>
          </p:cNvSpPr>
          <p:nvPr>
            <p:ph type="title"/>
          </p:nvPr>
        </p:nvSpPr>
        <p:spPr>
          <a:xfrm rot="5400000">
            <a:off x="-1219680" y="1957320"/>
            <a:ext cx="5340960" cy="185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51" name="Google Shape;2262;p136" descr=""/>
          <p:cNvPicPr/>
          <p:nvPr/>
        </p:nvPicPr>
        <p:blipFill>
          <a:blip r:embed="rId1">
            <a:alphaModFix amt="14000"/>
          </a:blip>
          <a:srcRect l="0" t="69006" r="0" b="19692"/>
          <a:stretch/>
        </p:blipFill>
        <p:spPr>
          <a:xfrm>
            <a:off x="5760" y="4892760"/>
            <a:ext cx="12191760" cy="92124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52" name="Google Shape;2263;p136"/>
          <p:cNvSpPr/>
          <p:nvPr/>
        </p:nvSpPr>
        <p:spPr>
          <a:xfrm>
            <a:off x="4805640" y="2908440"/>
            <a:ext cx="225936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53" name="Google Shape;2264;p136"/>
          <p:cNvSpPr/>
          <p:nvPr/>
        </p:nvSpPr>
        <p:spPr>
          <a:xfrm>
            <a:off x="3000960" y="3568680"/>
            <a:ext cx="664092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54" name="Google Shape;2265;p136"/>
          <p:cNvSpPr/>
          <p:nvPr/>
        </p:nvSpPr>
        <p:spPr>
          <a:xfrm>
            <a:off x="4155840" y="1598040"/>
            <a:ext cx="389160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55" name="Google Shape;2266;p136" descr=""/>
          <p:cNvPicPr/>
          <p:nvPr/>
        </p:nvPicPr>
        <p:blipFill>
          <a:blip r:embed="rId2"/>
          <a:stretch/>
        </p:blipFill>
        <p:spPr>
          <a:xfrm>
            <a:off x="3456720" y="583920"/>
            <a:ext cx="7497720" cy="4596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PlaceHolder 1"/>
          <p:cNvSpPr>
            <a:spLocks noGrp="1"/>
          </p:cNvSpPr>
          <p:nvPr>
            <p:ph type="sldNum" idx="133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87ADECB-AC2D-4C30-A071-607C0F87B824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57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3440" cy="117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Deliver fast responses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58" name="Google Shape;2273;p137" descr=""/>
          <p:cNvPicPr/>
          <p:nvPr/>
        </p:nvPicPr>
        <p:blipFill>
          <a:blip r:embed="rId1">
            <a:alphaModFix amt="14000"/>
          </a:blip>
          <a:srcRect l="0" t="69006" r="0" b="19692"/>
          <a:stretch/>
        </p:blipFill>
        <p:spPr>
          <a:xfrm>
            <a:off x="5760" y="4892760"/>
            <a:ext cx="12191760" cy="92124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59" name="Google Shape;2274;p137"/>
          <p:cNvSpPr/>
          <p:nvPr/>
        </p:nvSpPr>
        <p:spPr>
          <a:xfrm>
            <a:off x="4805640" y="2908440"/>
            <a:ext cx="225936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60" name="Google Shape;2275;p137"/>
          <p:cNvSpPr/>
          <p:nvPr/>
        </p:nvSpPr>
        <p:spPr>
          <a:xfrm>
            <a:off x="3000960" y="3568680"/>
            <a:ext cx="664092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61" name="Google Shape;2276;p137"/>
          <p:cNvSpPr/>
          <p:nvPr/>
        </p:nvSpPr>
        <p:spPr>
          <a:xfrm>
            <a:off x="4939560" y="1555200"/>
            <a:ext cx="276372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62" name="Google Shape;2277;p137" descr=""/>
          <p:cNvPicPr/>
          <p:nvPr/>
        </p:nvPicPr>
        <p:blipFill>
          <a:blip r:embed="rId2"/>
          <a:stretch/>
        </p:blipFill>
        <p:spPr>
          <a:xfrm>
            <a:off x="4753800" y="2080800"/>
            <a:ext cx="2696040" cy="2696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PlaceHolder 1"/>
          <p:cNvSpPr>
            <a:spLocks noGrp="1"/>
          </p:cNvSpPr>
          <p:nvPr>
            <p:ph type="sldNum" idx="134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836DBF9-F902-4694-895E-1D7594654FC4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64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3440" cy="117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Optimization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65" name="Google Shape;2284;p138" descr=""/>
          <p:cNvPicPr/>
          <p:nvPr/>
        </p:nvPicPr>
        <p:blipFill>
          <a:blip r:embed="rId1">
            <a:alphaModFix amt="14000"/>
          </a:blip>
          <a:srcRect l="0" t="69006" r="0" b="19692"/>
          <a:stretch/>
        </p:blipFill>
        <p:spPr>
          <a:xfrm>
            <a:off x="5760" y="4892760"/>
            <a:ext cx="12191760" cy="92124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66" name="Google Shape;2285;p138"/>
          <p:cNvSpPr/>
          <p:nvPr/>
        </p:nvSpPr>
        <p:spPr>
          <a:xfrm>
            <a:off x="4805640" y="2908440"/>
            <a:ext cx="225936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67" name="Google Shape;2286;p138"/>
          <p:cNvSpPr/>
          <p:nvPr/>
        </p:nvSpPr>
        <p:spPr>
          <a:xfrm>
            <a:off x="3000960" y="3568680"/>
            <a:ext cx="664092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68" name="PlaceHolder 3"/>
          <p:cNvSpPr>
            <a:spLocks noGrp="1"/>
          </p:cNvSpPr>
          <p:nvPr>
            <p:ph type="title"/>
          </p:nvPr>
        </p:nvSpPr>
        <p:spPr>
          <a:xfrm>
            <a:off x="914400" y="914400"/>
            <a:ext cx="11315520" cy="92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" sz="3200" strike="noStrike" u="sng">
                <a:solidFill>
                  <a:schemeClr val="hlink"/>
                </a:solidFill>
                <a:effectLst/>
                <a:uFillTx/>
                <a:latin typeface="Red Hat Display"/>
                <a:ea typeface="Red Hat Display"/>
                <a:hlinkClick r:id="rId2"/>
              </a:rPr>
              <a:t>https://github.com/huggingface/optimum-intel</a:t>
            </a:r>
            <a:r>
              <a:rPr b="0" lang="en" sz="41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</a:t>
            </a:r>
            <a:endParaRPr b="0" lang="en-US" sz="4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4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69" name="Google Shape;2288;p138" descr=""/>
          <p:cNvPicPr/>
          <p:nvPr/>
        </p:nvPicPr>
        <p:blipFill>
          <a:blip r:embed="rId3"/>
          <a:stretch/>
        </p:blipFill>
        <p:spPr>
          <a:xfrm>
            <a:off x="4231800" y="2580840"/>
            <a:ext cx="3407040" cy="269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70" name="Google Shape;2289;p138" descr=""/>
          <p:cNvPicPr/>
          <p:nvPr/>
        </p:nvPicPr>
        <p:blipFill>
          <a:blip r:embed="rId4"/>
          <a:stretch/>
        </p:blipFill>
        <p:spPr>
          <a:xfrm>
            <a:off x="4266000" y="2575080"/>
            <a:ext cx="3671640" cy="2908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PlaceHolder 1"/>
          <p:cNvSpPr>
            <a:spLocks noGrp="1"/>
          </p:cNvSpPr>
          <p:nvPr>
            <p:ph type="sldNum" idx="135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FE3A2C3-9F09-4C05-B406-479F06881A69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72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3440" cy="117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Optimization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73" name="Google Shape;2296;p139" descr=""/>
          <p:cNvPicPr/>
          <p:nvPr/>
        </p:nvPicPr>
        <p:blipFill>
          <a:blip r:embed="rId1">
            <a:alphaModFix amt="14000"/>
          </a:blip>
          <a:srcRect l="0" t="69006" r="0" b="19692"/>
          <a:stretch/>
        </p:blipFill>
        <p:spPr>
          <a:xfrm>
            <a:off x="5760" y="4892760"/>
            <a:ext cx="12191760" cy="92124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74" name="Google Shape;2297;p139"/>
          <p:cNvSpPr/>
          <p:nvPr/>
        </p:nvSpPr>
        <p:spPr>
          <a:xfrm>
            <a:off x="4805640" y="2908440"/>
            <a:ext cx="225936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75" name="Google Shape;2298;p139"/>
          <p:cNvSpPr/>
          <p:nvPr/>
        </p:nvSpPr>
        <p:spPr>
          <a:xfrm>
            <a:off x="3000960" y="3568680"/>
            <a:ext cx="664092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76" name="Google Shape;2299;p139"/>
          <p:cNvSpPr/>
          <p:nvPr/>
        </p:nvSpPr>
        <p:spPr>
          <a:xfrm>
            <a:off x="4155840" y="1598040"/>
            <a:ext cx="389160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77" name="PlaceHolder 3"/>
          <p:cNvSpPr>
            <a:spLocks noGrp="1"/>
          </p:cNvSpPr>
          <p:nvPr>
            <p:ph type="title"/>
          </p:nvPr>
        </p:nvSpPr>
        <p:spPr>
          <a:xfrm>
            <a:off x="914400" y="1143000"/>
            <a:ext cx="11315520" cy="92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" sz="3200" strike="noStrike" u="sng">
                <a:solidFill>
                  <a:schemeClr val="hlink"/>
                </a:solidFill>
                <a:effectLst/>
                <a:uFillTx/>
                <a:latin typeface="Red Hat Display"/>
                <a:ea typeface="Red Hat Display"/>
                <a:hlinkClick r:id="rId2"/>
              </a:rPr>
              <a:t>https://docs.openvino.ai/2025/index.html</a:t>
            </a:r>
            <a:r>
              <a:rPr b="0" lang="en" sz="32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4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78" name="Google Shape;2301;p139" descr=""/>
          <p:cNvPicPr/>
          <p:nvPr/>
        </p:nvPicPr>
        <p:blipFill>
          <a:blip r:embed="rId3"/>
          <a:stretch/>
        </p:blipFill>
        <p:spPr>
          <a:xfrm>
            <a:off x="3893760" y="2579040"/>
            <a:ext cx="3750480" cy="2970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PlaceHolder 1"/>
          <p:cNvSpPr>
            <a:spLocks noGrp="1"/>
          </p:cNvSpPr>
          <p:nvPr>
            <p:ph type="sldNum" idx="136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14248CC-DFE8-41C2-A874-56A9CEFA65A8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80" name="PlaceHolder 2"/>
          <p:cNvSpPr>
            <a:spLocks noGrp="1"/>
          </p:cNvSpPr>
          <p:nvPr>
            <p:ph type="title"/>
          </p:nvPr>
        </p:nvSpPr>
        <p:spPr>
          <a:xfrm rot="5400000">
            <a:off x="-1219680" y="1957320"/>
            <a:ext cx="5340960" cy="185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81" name="Google Shape;2308;p140" descr=""/>
          <p:cNvPicPr/>
          <p:nvPr/>
        </p:nvPicPr>
        <p:blipFill>
          <a:blip r:embed="rId1">
            <a:alphaModFix amt="14000"/>
          </a:blip>
          <a:srcRect l="0" t="69006" r="0" b="19692"/>
          <a:stretch/>
        </p:blipFill>
        <p:spPr>
          <a:xfrm>
            <a:off x="5760" y="4892760"/>
            <a:ext cx="12191760" cy="92124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82" name="Google Shape;2309;p140"/>
          <p:cNvSpPr/>
          <p:nvPr/>
        </p:nvSpPr>
        <p:spPr>
          <a:xfrm>
            <a:off x="4805640" y="2908440"/>
            <a:ext cx="225936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83" name="Google Shape;2310;p140"/>
          <p:cNvSpPr/>
          <p:nvPr/>
        </p:nvSpPr>
        <p:spPr>
          <a:xfrm>
            <a:off x="3000960" y="3568680"/>
            <a:ext cx="664092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84" name="Google Shape;2311;p140"/>
          <p:cNvSpPr/>
          <p:nvPr/>
        </p:nvSpPr>
        <p:spPr>
          <a:xfrm>
            <a:off x="4155840" y="1598040"/>
            <a:ext cx="389160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85" name="Google Shape;2312;p140" descr=""/>
          <p:cNvPicPr/>
          <p:nvPr/>
        </p:nvPicPr>
        <p:blipFill>
          <a:blip r:embed="rId2"/>
          <a:stretch/>
        </p:blipFill>
        <p:spPr>
          <a:xfrm>
            <a:off x="2635560" y="353880"/>
            <a:ext cx="9370440" cy="5270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86" name="Google Shape;2313;p140" descr=""/>
          <p:cNvPicPr/>
          <p:nvPr/>
        </p:nvPicPr>
        <p:blipFill>
          <a:blip r:embed="rId3"/>
          <a:stretch/>
        </p:blipFill>
        <p:spPr>
          <a:xfrm>
            <a:off x="6581880" y="399240"/>
            <a:ext cx="5424120" cy="5153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PlaceHolder 1"/>
          <p:cNvSpPr>
            <a:spLocks noGrp="1"/>
          </p:cNvSpPr>
          <p:nvPr>
            <p:ph type="sldNum" idx="137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2A7918B-F929-4800-8367-DF8A1B337BB7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88" name="PlaceHolder 2"/>
          <p:cNvSpPr>
            <a:spLocks noGrp="1"/>
          </p:cNvSpPr>
          <p:nvPr>
            <p:ph type="title"/>
          </p:nvPr>
        </p:nvSpPr>
        <p:spPr>
          <a:xfrm rot="5400000">
            <a:off x="-1219680" y="1957320"/>
            <a:ext cx="5340960" cy="185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89" name="Google Shape;2320;p141" descr=""/>
          <p:cNvPicPr/>
          <p:nvPr/>
        </p:nvPicPr>
        <p:blipFill>
          <a:blip r:embed="rId1">
            <a:alphaModFix amt="14000"/>
          </a:blip>
          <a:srcRect l="0" t="69006" r="0" b="19692"/>
          <a:stretch/>
        </p:blipFill>
        <p:spPr>
          <a:xfrm>
            <a:off x="5760" y="4892760"/>
            <a:ext cx="12191760" cy="92124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90" name="Google Shape;2321;p141"/>
          <p:cNvSpPr/>
          <p:nvPr/>
        </p:nvSpPr>
        <p:spPr>
          <a:xfrm>
            <a:off x="4805640" y="2908440"/>
            <a:ext cx="225936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91" name="Google Shape;2322;p141"/>
          <p:cNvSpPr/>
          <p:nvPr/>
        </p:nvSpPr>
        <p:spPr>
          <a:xfrm>
            <a:off x="3000960" y="3568680"/>
            <a:ext cx="664092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92" name="Google Shape;2323;p141"/>
          <p:cNvSpPr/>
          <p:nvPr/>
        </p:nvSpPr>
        <p:spPr>
          <a:xfrm>
            <a:off x="4155840" y="1598040"/>
            <a:ext cx="389160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93" name="Google Shape;2324;p141" descr=""/>
          <p:cNvPicPr/>
          <p:nvPr/>
        </p:nvPicPr>
        <p:blipFill>
          <a:blip r:embed="rId2"/>
          <a:stretch/>
        </p:blipFill>
        <p:spPr>
          <a:xfrm>
            <a:off x="3448080" y="509040"/>
            <a:ext cx="7506720" cy="4746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PlaceHolder 1"/>
          <p:cNvSpPr>
            <a:spLocks noGrp="1"/>
          </p:cNvSpPr>
          <p:nvPr>
            <p:ph type="sldNum" idx="138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D612D49-607B-4D19-A505-7E91904886D1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95" name="PlaceHolder 2"/>
          <p:cNvSpPr>
            <a:spLocks noGrp="1"/>
          </p:cNvSpPr>
          <p:nvPr>
            <p:ph type="title"/>
          </p:nvPr>
        </p:nvSpPr>
        <p:spPr>
          <a:xfrm>
            <a:off x="-329400" y="606600"/>
            <a:ext cx="12673800" cy="117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Understand your business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96" name="Google Shape;2331;p142" descr=""/>
          <p:cNvPicPr/>
          <p:nvPr/>
        </p:nvPicPr>
        <p:blipFill>
          <a:blip r:embed="rId1">
            <a:alphaModFix amt="14000"/>
          </a:blip>
          <a:srcRect l="0" t="69006" r="0" b="19692"/>
          <a:stretch/>
        </p:blipFill>
        <p:spPr>
          <a:xfrm>
            <a:off x="5760" y="4892760"/>
            <a:ext cx="12191760" cy="92124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97" name="Google Shape;2332;p142"/>
          <p:cNvSpPr/>
          <p:nvPr/>
        </p:nvSpPr>
        <p:spPr>
          <a:xfrm>
            <a:off x="4805640" y="2908440"/>
            <a:ext cx="225936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98" name="Google Shape;2333;p142"/>
          <p:cNvSpPr/>
          <p:nvPr/>
        </p:nvSpPr>
        <p:spPr>
          <a:xfrm>
            <a:off x="3000960" y="3568680"/>
            <a:ext cx="664092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99" name="Google Shape;2334;p142"/>
          <p:cNvSpPr/>
          <p:nvPr/>
        </p:nvSpPr>
        <p:spPr>
          <a:xfrm>
            <a:off x="4939560" y="1555200"/>
            <a:ext cx="276372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00" name="Google Shape;2335;p142" descr=""/>
          <p:cNvPicPr/>
          <p:nvPr/>
        </p:nvPicPr>
        <p:blipFill>
          <a:blip r:embed="rId2"/>
          <a:stretch/>
        </p:blipFill>
        <p:spPr>
          <a:xfrm>
            <a:off x="4748040" y="2080800"/>
            <a:ext cx="2696040" cy="2696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PlaceHolder 1"/>
          <p:cNvSpPr>
            <a:spLocks noGrp="1"/>
          </p:cNvSpPr>
          <p:nvPr>
            <p:ph type="sldNum" idx="121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67ED4E5-65FC-458B-BCC8-F1346BF06E28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571" name="Google Shape;2138;p125" descr=""/>
          <p:cNvPicPr/>
          <p:nvPr/>
        </p:nvPicPr>
        <p:blipFill>
          <a:blip r:embed="rId1">
            <a:alphaModFix amt="14000"/>
          </a:blip>
          <a:srcRect l="0" t="32894" r="0" b="18310"/>
          <a:stretch/>
        </p:blipFill>
        <p:spPr>
          <a:xfrm>
            <a:off x="0" y="1238040"/>
            <a:ext cx="12191760" cy="471636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572" name="PlaceHolder 2"/>
          <p:cNvSpPr>
            <a:spLocks noGrp="1"/>
          </p:cNvSpPr>
          <p:nvPr>
            <p:ph type="title"/>
          </p:nvPr>
        </p:nvSpPr>
        <p:spPr>
          <a:xfrm>
            <a:off x="885600" y="1804320"/>
            <a:ext cx="10420920" cy="450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914400" indent="-444600">
              <a:lnSpc>
                <a:spcPct val="200000"/>
              </a:lnSpc>
              <a:buClr>
                <a:srgbClr val="ffffff"/>
              </a:buClr>
              <a:buFont typeface="Red Hat Display"/>
              <a:buChar char="●"/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Red Hat Display Medium"/>
                <a:ea typeface="Red Hat Display Medium"/>
              </a:rPr>
              <a:t>Running LLM on your hardware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444600">
              <a:lnSpc>
                <a:spcPct val="200000"/>
              </a:lnSpc>
              <a:buClr>
                <a:srgbClr val="ffffff"/>
              </a:buClr>
              <a:buFont typeface="Red Hat Display"/>
              <a:buChar char="●"/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Red Hat Display Medium"/>
                <a:ea typeface="Red Hat Display Medium"/>
              </a:rPr>
              <a:t>Optimization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444600">
              <a:lnSpc>
                <a:spcPct val="200000"/>
              </a:lnSpc>
              <a:buClr>
                <a:srgbClr val="ffffff"/>
              </a:buClr>
              <a:buFont typeface="Red Hat Display"/>
              <a:buChar char="●"/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Red Hat Display Medium"/>
                <a:ea typeface="Red Hat Display Medium"/>
              </a:rPr>
              <a:t>Custom knowledge domain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3" name="Google Shape;2140;p125"/>
          <p:cNvSpPr/>
          <p:nvPr/>
        </p:nvSpPr>
        <p:spPr>
          <a:xfrm>
            <a:off x="3861720" y="299520"/>
            <a:ext cx="4320360" cy="7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7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Agenda</a:t>
            </a:r>
            <a:endParaRPr b="0" lang="en-US" sz="3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PlaceHolder 1"/>
          <p:cNvSpPr>
            <a:spLocks noGrp="1"/>
          </p:cNvSpPr>
          <p:nvPr>
            <p:ph type="sldNum" idx="139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449A27F-7C7E-494E-B60B-CB16249327A8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02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3440" cy="117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RAG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03" name="Google Shape;2342;p143" descr=""/>
          <p:cNvPicPr/>
          <p:nvPr/>
        </p:nvPicPr>
        <p:blipFill>
          <a:blip r:embed="rId1">
            <a:alphaModFix amt="14000"/>
          </a:blip>
          <a:srcRect l="0" t="69006" r="0" b="19692"/>
          <a:stretch/>
        </p:blipFill>
        <p:spPr>
          <a:xfrm>
            <a:off x="5760" y="4892760"/>
            <a:ext cx="12191760" cy="92124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704" name="Google Shape;2343;p143"/>
          <p:cNvSpPr/>
          <p:nvPr/>
        </p:nvSpPr>
        <p:spPr>
          <a:xfrm>
            <a:off x="4805640" y="2908440"/>
            <a:ext cx="225936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05" name="Google Shape;2344;p143"/>
          <p:cNvSpPr/>
          <p:nvPr/>
        </p:nvSpPr>
        <p:spPr>
          <a:xfrm>
            <a:off x="3000960" y="3568680"/>
            <a:ext cx="664092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06" name="Google Shape;2345;p143"/>
          <p:cNvSpPr/>
          <p:nvPr/>
        </p:nvSpPr>
        <p:spPr>
          <a:xfrm>
            <a:off x="4155840" y="1598040"/>
            <a:ext cx="389160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07" name="PlaceHolder 3"/>
          <p:cNvSpPr>
            <a:spLocks noGrp="1"/>
          </p:cNvSpPr>
          <p:nvPr>
            <p:ph type="title"/>
          </p:nvPr>
        </p:nvSpPr>
        <p:spPr>
          <a:xfrm>
            <a:off x="813600" y="1726560"/>
            <a:ext cx="11315520" cy="92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" sz="3200" strike="noStrike" u="sng">
                <a:solidFill>
                  <a:schemeClr val="hlink"/>
                </a:solidFill>
                <a:effectLst/>
                <a:uFillTx/>
                <a:latin typeface="Red Hat Display"/>
                <a:ea typeface="Red Hat Display"/>
                <a:hlinkClick r:id="rId2"/>
              </a:rPr>
              <a:t>https://faiss.ai/</a:t>
            </a:r>
            <a:r>
              <a:rPr b="0" lang="en" sz="32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4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08" name="Google Shape;2347;p143" descr=""/>
          <p:cNvPicPr/>
          <p:nvPr/>
        </p:nvPicPr>
        <p:blipFill>
          <a:blip r:embed="rId3"/>
          <a:stretch/>
        </p:blipFill>
        <p:spPr>
          <a:xfrm>
            <a:off x="5486400" y="1828800"/>
            <a:ext cx="4267800" cy="3380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PlaceHolder 1"/>
          <p:cNvSpPr>
            <a:spLocks noGrp="1"/>
          </p:cNvSpPr>
          <p:nvPr>
            <p:ph type="sldNum" idx="140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725AC13-1616-4D04-A50A-A33BD575D99F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10" name="PlaceHolder 2"/>
          <p:cNvSpPr>
            <a:spLocks noGrp="1"/>
          </p:cNvSpPr>
          <p:nvPr>
            <p:ph type="title"/>
          </p:nvPr>
        </p:nvSpPr>
        <p:spPr>
          <a:xfrm rot="5400000">
            <a:off x="-1219680" y="1957320"/>
            <a:ext cx="5340960" cy="185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11" name="Google Shape;2354;p144" descr=""/>
          <p:cNvPicPr/>
          <p:nvPr/>
        </p:nvPicPr>
        <p:blipFill>
          <a:blip r:embed="rId1">
            <a:alphaModFix amt="14000"/>
          </a:blip>
          <a:srcRect l="0" t="69006" r="0" b="19692"/>
          <a:stretch/>
        </p:blipFill>
        <p:spPr>
          <a:xfrm>
            <a:off x="5760" y="4892760"/>
            <a:ext cx="12191760" cy="92124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712" name="Google Shape;2355;p144"/>
          <p:cNvSpPr/>
          <p:nvPr/>
        </p:nvSpPr>
        <p:spPr>
          <a:xfrm>
            <a:off x="4805640" y="2908440"/>
            <a:ext cx="225936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13" name="Google Shape;2356;p144"/>
          <p:cNvSpPr/>
          <p:nvPr/>
        </p:nvSpPr>
        <p:spPr>
          <a:xfrm>
            <a:off x="3000960" y="3568680"/>
            <a:ext cx="664092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14" name="Google Shape;2357;p144"/>
          <p:cNvSpPr/>
          <p:nvPr/>
        </p:nvSpPr>
        <p:spPr>
          <a:xfrm>
            <a:off x="4155840" y="1598040"/>
            <a:ext cx="389160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15" name="Google Shape;2358;p144" descr=""/>
          <p:cNvPicPr/>
          <p:nvPr/>
        </p:nvPicPr>
        <p:blipFill>
          <a:blip r:embed="rId2"/>
          <a:stretch/>
        </p:blipFill>
        <p:spPr>
          <a:xfrm>
            <a:off x="3250080" y="671400"/>
            <a:ext cx="7268400" cy="4421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PlaceHolder 1"/>
          <p:cNvSpPr>
            <a:spLocks noGrp="1"/>
          </p:cNvSpPr>
          <p:nvPr>
            <p:ph type="sldNum" idx="141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147E5AD-68B8-480D-A6CF-B2F3924BD76C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17" name="PlaceHolder 2"/>
          <p:cNvSpPr>
            <a:spLocks noGrp="1"/>
          </p:cNvSpPr>
          <p:nvPr>
            <p:ph type="title"/>
          </p:nvPr>
        </p:nvSpPr>
        <p:spPr>
          <a:xfrm rot="5400000">
            <a:off x="-1219680" y="1957320"/>
            <a:ext cx="5340960" cy="185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18" name="Google Shape;2365;p145" descr=""/>
          <p:cNvPicPr/>
          <p:nvPr/>
        </p:nvPicPr>
        <p:blipFill>
          <a:blip r:embed="rId1">
            <a:alphaModFix amt="14000"/>
          </a:blip>
          <a:srcRect l="0" t="69006" r="0" b="19692"/>
          <a:stretch/>
        </p:blipFill>
        <p:spPr>
          <a:xfrm>
            <a:off x="5760" y="4892760"/>
            <a:ext cx="12191760" cy="92124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719" name="Google Shape;2366;p145"/>
          <p:cNvSpPr/>
          <p:nvPr/>
        </p:nvSpPr>
        <p:spPr>
          <a:xfrm>
            <a:off x="4805640" y="2908440"/>
            <a:ext cx="225936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20" name="Google Shape;2367;p145"/>
          <p:cNvSpPr/>
          <p:nvPr/>
        </p:nvSpPr>
        <p:spPr>
          <a:xfrm>
            <a:off x="3000960" y="3568680"/>
            <a:ext cx="664092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21" name="Google Shape;2368;p145"/>
          <p:cNvSpPr/>
          <p:nvPr/>
        </p:nvSpPr>
        <p:spPr>
          <a:xfrm>
            <a:off x="4155840" y="1598040"/>
            <a:ext cx="389160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22" name="Google Shape;2369;p145" descr=""/>
          <p:cNvPicPr/>
          <p:nvPr/>
        </p:nvPicPr>
        <p:blipFill>
          <a:blip r:embed="rId2"/>
          <a:stretch/>
        </p:blipFill>
        <p:spPr>
          <a:xfrm>
            <a:off x="2727000" y="428400"/>
            <a:ext cx="7871760" cy="4719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PlaceHolder 1"/>
          <p:cNvSpPr>
            <a:spLocks noGrp="1"/>
          </p:cNvSpPr>
          <p:nvPr>
            <p:ph type="sldNum" idx="142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F699CDF-CB71-45C0-B827-E06C2B2C5EFC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24" name="PlaceHolder 2"/>
          <p:cNvSpPr>
            <a:spLocks noGrp="1"/>
          </p:cNvSpPr>
          <p:nvPr>
            <p:ph type="title"/>
          </p:nvPr>
        </p:nvSpPr>
        <p:spPr>
          <a:xfrm rot="5400000">
            <a:off x="-1219680" y="1957320"/>
            <a:ext cx="5340960" cy="185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25" name="Google Shape;2376;p146" descr=""/>
          <p:cNvPicPr/>
          <p:nvPr/>
        </p:nvPicPr>
        <p:blipFill>
          <a:blip r:embed="rId1">
            <a:alphaModFix amt="14000"/>
          </a:blip>
          <a:srcRect l="0" t="69006" r="0" b="19692"/>
          <a:stretch/>
        </p:blipFill>
        <p:spPr>
          <a:xfrm>
            <a:off x="5760" y="4892760"/>
            <a:ext cx="12191760" cy="92124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726" name="Google Shape;2377;p146"/>
          <p:cNvSpPr/>
          <p:nvPr/>
        </p:nvSpPr>
        <p:spPr>
          <a:xfrm>
            <a:off x="4805640" y="2908440"/>
            <a:ext cx="225936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27" name="Google Shape;2378;p146"/>
          <p:cNvSpPr/>
          <p:nvPr/>
        </p:nvSpPr>
        <p:spPr>
          <a:xfrm>
            <a:off x="3000960" y="3568680"/>
            <a:ext cx="664092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28" name="Google Shape;2379;p146"/>
          <p:cNvSpPr/>
          <p:nvPr/>
        </p:nvSpPr>
        <p:spPr>
          <a:xfrm>
            <a:off x="4155840" y="1598040"/>
            <a:ext cx="389160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29" name="Google Shape;2380;p146" descr=""/>
          <p:cNvPicPr/>
          <p:nvPr/>
        </p:nvPicPr>
        <p:blipFill>
          <a:blip r:embed="rId2"/>
          <a:stretch/>
        </p:blipFill>
        <p:spPr>
          <a:xfrm>
            <a:off x="2743200" y="592560"/>
            <a:ext cx="8222760" cy="4665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PlaceHolder 1"/>
          <p:cNvSpPr>
            <a:spLocks noGrp="1"/>
          </p:cNvSpPr>
          <p:nvPr>
            <p:ph type="sldNum" idx="143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9C94E82-3593-42F0-9CF2-762ACA5423E2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31" name="PlaceHolder 2"/>
          <p:cNvSpPr>
            <a:spLocks noGrp="1"/>
          </p:cNvSpPr>
          <p:nvPr>
            <p:ph type="title"/>
          </p:nvPr>
        </p:nvSpPr>
        <p:spPr>
          <a:xfrm rot="5400000">
            <a:off x="-1219680" y="1957320"/>
            <a:ext cx="5340960" cy="185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32" name="Google Shape;2387;p147" descr=""/>
          <p:cNvPicPr/>
          <p:nvPr/>
        </p:nvPicPr>
        <p:blipFill>
          <a:blip r:embed="rId1">
            <a:alphaModFix amt="14000"/>
          </a:blip>
          <a:srcRect l="0" t="69006" r="0" b="19692"/>
          <a:stretch/>
        </p:blipFill>
        <p:spPr>
          <a:xfrm>
            <a:off x="5760" y="4892760"/>
            <a:ext cx="12191760" cy="92124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733" name="Google Shape;2388;p147"/>
          <p:cNvSpPr/>
          <p:nvPr/>
        </p:nvSpPr>
        <p:spPr>
          <a:xfrm>
            <a:off x="4805640" y="2908440"/>
            <a:ext cx="225936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34" name="Google Shape;2389;p147"/>
          <p:cNvSpPr/>
          <p:nvPr/>
        </p:nvSpPr>
        <p:spPr>
          <a:xfrm>
            <a:off x="3000960" y="3568680"/>
            <a:ext cx="664092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35" name="Google Shape;2390;p147"/>
          <p:cNvSpPr/>
          <p:nvPr/>
        </p:nvSpPr>
        <p:spPr>
          <a:xfrm>
            <a:off x="4155840" y="1598040"/>
            <a:ext cx="389160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36" name="Google Shape;2391;p147" descr=""/>
          <p:cNvPicPr/>
          <p:nvPr/>
        </p:nvPicPr>
        <p:blipFill>
          <a:blip r:embed="rId2"/>
          <a:stretch/>
        </p:blipFill>
        <p:spPr>
          <a:xfrm>
            <a:off x="3162960" y="441720"/>
            <a:ext cx="8102880" cy="4881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PlaceHolder 1"/>
          <p:cNvSpPr>
            <a:spLocks noGrp="1"/>
          </p:cNvSpPr>
          <p:nvPr>
            <p:ph type="sldNum" idx="144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19AD7F7-3635-45E0-9A1C-AF69625B3105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38" name="PlaceHolder 2"/>
          <p:cNvSpPr>
            <a:spLocks noGrp="1"/>
          </p:cNvSpPr>
          <p:nvPr>
            <p:ph type="title"/>
          </p:nvPr>
        </p:nvSpPr>
        <p:spPr>
          <a:xfrm rot="5400000">
            <a:off x="-1219680" y="1957320"/>
            <a:ext cx="5340960" cy="185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39" name="Google Shape;2398;p148" descr=""/>
          <p:cNvPicPr/>
          <p:nvPr/>
        </p:nvPicPr>
        <p:blipFill>
          <a:blip r:embed="rId1">
            <a:alphaModFix amt="14000"/>
          </a:blip>
          <a:srcRect l="0" t="69006" r="0" b="19692"/>
          <a:stretch/>
        </p:blipFill>
        <p:spPr>
          <a:xfrm>
            <a:off x="5760" y="4892760"/>
            <a:ext cx="12191760" cy="92124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740" name="Google Shape;2399;p148"/>
          <p:cNvSpPr/>
          <p:nvPr/>
        </p:nvSpPr>
        <p:spPr>
          <a:xfrm>
            <a:off x="4805640" y="2908440"/>
            <a:ext cx="225936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1" name="Google Shape;2400;p148"/>
          <p:cNvSpPr/>
          <p:nvPr/>
        </p:nvSpPr>
        <p:spPr>
          <a:xfrm>
            <a:off x="3000960" y="3568680"/>
            <a:ext cx="664092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2" name="Google Shape;2401;p148"/>
          <p:cNvSpPr/>
          <p:nvPr/>
        </p:nvSpPr>
        <p:spPr>
          <a:xfrm>
            <a:off x="4155840" y="1598040"/>
            <a:ext cx="389160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43" name="Google Shape;2402;p148" descr=""/>
          <p:cNvPicPr/>
          <p:nvPr/>
        </p:nvPicPr>
        <p:blipFill>
          <a:blip r:embed="rId2"/>
          <a:stretch/>
        </p:blipFill>
        <p:spPr>
          <a:xfrm>
            <a:off x="3429000" y="228600"/>
            <a:ext cx="6532920" cy="5266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PlaceHolder 1"/>
          <p:cNvSpPr>
            <a:spLocks noGrp="1"/>
          </p:cNvSpPr>
          <p:nvPr>
            <p:ph type="sldNum" idx="145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8DAC19A-3603-4645-9CC3-0A2E8BC8E2EB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45" name="PlaceHolder 2"/>
          <p:cNvSpPr>
            <a:spLocks noGrp="1"/>
          </p:cNvSpPr>
          <p:nvPr>
            <p:ph type="title"/>
          </p:nvPr>
        </p:nvSpPr>
        <p:spPr>
          <a:xfrm>
            <a:off x="511200" y="100800"/>
            <a:ext cx="4779360" cy="71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SLM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6" name="Google Shape;2409;p149"/>
          <p:cNvSpPr/>
          <p:nvPr/>
        </p:nvSpPr>
        <p:spPr>
          <a:xfrm>
            <a:off x="639000" y="653760"/>
            <a:ext cx="10199160" cy="67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00" strike="noStrike" u="none">
                <a:solidFill>
                  <a:schemeClr val="accent1"/>
                </a:solidFill>
                <a:effectLst/>
                <a:uFillTx/>
                <a:latin typeface="Red Hat Display"/>
                <a:ea typeface="Red Hat Display"/>
              </a:rPr>
              <a:t>Secure local LLM + RAG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7" name="Google Shape;2410;p149"/>
          <p:cNvSpPr/>
          <p:nvPr/>
        </p:nvSpPr>
        <p:spPr>
          <a:xfrm>
            <a:off x="511200" y="1253880"/>
            <a:ext cx="8939880" cy="41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8" name="Google Shape;2411;p149"/>
          <p:cNvSpPr/>
          <p:nvPr/>
        </p:nvSpPr>
        <p:spPr>
          <a:xfrm>
            <a:off x="1268640" y="1435680"/>
            <a:ext cx="8939880" cy="398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49200">
              <a:lnSpc>
                <a:spcPct val="200000"/>
              </a:lnSpc>
              <a:buClr>
                <a:srgbClr val="ffffff"/>
              </a:buClr>
              <a:buFont typeface="Red Hat Display"/>
              <a:buChar char="●"/>
            </a:pPr>
            <a:r>
              <a:rPr b="0" lang="en" sz="1900" strike="noStrike" u="sng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  <a:hlinkClick r:id="rId1"/>
              </a:rPr>
              <a:t>https://pytorch.org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>
              <a:lnSpc>
                <a:spcPct val="200000"/>
              </a:lnSpc>
              <a:buClr>
                <a:srgbClr val="ffffff"/>
              </a:buClr>
              <a:buFont typeface="Red Hat Display"/>
              <a:buChar char="●"/>
            </a:pPr>
            <a:r>
              <a:rPr b="0" lang="en" sz="1900" strike="noStrike" u="sng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  <a:hlinkClick r:id="rId2"/>
              </a:rPr>
              <a:t>https://github.com/openvinotoolkit/openvino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>
              <a:lnSpc>
                <a:spcPct val="200000"/>
              </a:lnSpc>
              <a:buClr>
                <a:srgbClr val="ffffff"/>
              </a:buClr>
              <a:buFont typeface="Red Hat Display"/>
              <a:buChar char="●"/>
            </a:pPr>
            <a:r>
              <a:rPr b="0" lang="en" sz="1900" strike="noStrike" u="sng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  <a:hlinkClick r:id="rId3"/>
              </a:rPr>
              <a:t>https://www.langchain.com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>
              <a:lnSpc>
                <a:spcPct val="200000"/>
              </a:lnSpc>
              <a:buClr>
                <a:srgbClr val="ffffff"/>
              </a:buClr>
              <a:buFont typeface="Red Hat Display"/>
              <a:buChar char="●"/>
            </a:pPr>
            <a:r>
              <a:rPr b="0" lang="en" sz="1900" strike="noStrike" u="sng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  <a:hlinkClick r:id="rId4"/>
              </a:rPr>
              <a:t>https://github.com/facebookresearch/faiss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>
              <a:lnSpc>
                <a:spcPct val="200000"/>
              </a:lnSpc>
              <a:buClr>
                <a:srgbClr val="ffffff"/>
              </a:buClr>
              <a:buFont typeface="Red Hat Display"/>
              <a:buChar char="●"/>
            </a:pPr>
            <a:r>
              <a:rPr b="0" lang="en" sz="1900" strike="noStrike" u="sng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  <a:hlinkClick r:id="rId5"/>
              </a:rPr>
              <a:t>https://huggingface.co</a:t>
            </a:r>
            <a:r>
              <a:rPr b="0" lang="en" sz="19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>
              <a:lnSpc>
                <a:spcPct val="200000"/>
              </a:lnSpc>
              <a:buClr>
                <a:srgbClr val="ffffff"/>
              </a:buClr>
              <a:buFont typeface="Red Hat Display"/>
              <a:buChar char="●"/>
            </a:pPr>
            <a:r>
              <a:rPr b="0" lang="en" sz="1900" strike="noStrike" u="sng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  <a:hlinkClick r:id="rId6"/>
              </a:rPr>
              <a:t>https://www.ibm.com/granite</a:t>
            </a:r>
            <a:r>
              <a:rPr b="0" lang="en" sz="19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PlaceHolder 1"/>
          <p:cNvSpPr>
            <a:spLocks noGrp="1"/>
          </p:cNvSpPr>
          <p:nvPr>
            <p:ph type="sldNum" idx="146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BCE8F81-033C-406A-A8F7-0F04F89F6A11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50" name="PlaceHolder 2"/>
          <p:cNvSpPr>
            <a:spLocks noGrp="1"/>
          </p:cNvSpPr>
          <p:nvPr>
            <p:ph type="title"/>
          </p:nvPr>
        </p:nvSpPr>
        <p:spPr>
          <a:xfrm>
            <a:off x="774720" y="650160"/>
            <a:ext cx="10243440" cy="307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Questions ?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51" name="Google Shape;2418;p150" descr=""/>
          <p:cNvPicPr/>
          <p:nvPr/>
        </p:nvPicPr>
        <p:blipFill>
          <a:blip r:embed="rId1">
            <a:alphaModFix amt="14000"/>
          </a:blip>
          <a:srcRect l="0" t="69006" r="0" b="19692"/>
          <a:stretch/>
        </p:blipFill>
        <p:spPr>
          <a:xfrm>
            <a:off x="5760" y="4892760"/>
            <a:ext cx="12191760" cy="92124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752" name="Google Shape;2419;p150"/>
          <p:cNvSpPr/>
          <p:nvPr/>
        </p:nvSpPr>
        <p:spPr>
          <a:xfrm>
            <a:off x="4805640" y="2878920"/>
            <a:ext cx="225936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53" name="Google Shape;2420;p150"/>
          <p:cNvSpPr/>
          <p:nvPr/>
        </p:nvSpPr>
        <p:spPr>
          <a:xfrm>
            <a:off x="3000960" y="3568680"/>
            <a:ext cx="664092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54" name="Google Shape;2421;p150" descr=""/>
          <p:cNvPicPr/>
          <p:nvPr/>
        </p:nvPicPr>
        <p:blipFill>
          <a:blip r:embed="rId2"/>
          <a:stretch/>
        </p:blipFill>
        <p:spPr>
          <a:xfrm>
            <a:off x="4376880" y="2390400"/>
            <a:ext cx="3117240" cy="2076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PlaceHolder 1"/>
          <p:cNvSpPr>
            <a:spLocks noGrp="1"/>
          </p:cNvSpPr>
          <p:nvPr>
            <p:ph type="sldNum" idx="122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63CC2AC-30B7-432E-B41A-4A54011BF2AD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75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3440" cy="117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Look ma’ no cloud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76" name="Google Shape;2147;p126" descr=""/>
          <p:cNvPicPr/>
          <p:nvPr/>
        </p:nvPicPr>
        <p:blipFill>
          <a:blip r:embed="rId1">
            <a:alphaModFix amt="14000"/>
          </a:blip>
          <a:srcRect l="0" t="69006" r="0" b="19692"/>
          <a:stretch/>
        </p:blipFill>
        <p:spPr>
          <a:xfrm>
            <a:off x="5760" y="4892760"/>
            <a:ext cx="12191760" cy="92124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577" name="Google Shape;2148;p126"/>
          <p:cNvSpPr/>
          <p:nvPr/>
        </p:nvSpPr>
        <p:spPr>
          <a:xfrm>
            <a:off x="4805640" y="2908440"/>
            <a:ext cx="225936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78" name="Google Shape;2149;p126"/>
          <p:cNvSpPr/>
          <p:nvPr/>
        </p:nvSpPr>
        <p:spPr>
          <a:xfrm>
            <a:off x="3000960" y="3568680"/>
            <a:ext cx="664092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79" name="Google Shape;2150;p126" descr=""/>
          <p:cNvPicPr/>
          <p:nvPr/>
        </p:nvPicPr>
        <p:blipFill>
          <a:blip r:embed="rId2"/>
          <a:stretch/>
        </p:blipFill>
        <p:spPr>
          <a:xfrm>
            <a:off x="4756680" y="2250360"/>
            <a:ext cx="2356920" cy="235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0" name="Google Shape;2151;p126"/>
          <p:cNvSpPr/>
          <p:nvPr/>
        </p:nvSpPr>
        <p:spPr>
          <a:xfrm>
            <a:off x="4155840" y="1598040"/>
            <a:ext cx="389160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PlaceHolder 1"/>
          <p:cNvSpPr>
            <a:spLocks noGrp="1"/>
          </p:cNvSpPr>
          <p:nvPr>
            <p:ph type="sldNum" idx="123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409E3BF-787B-4CFD-8575-FAD4FA1BD9CB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82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3440" cy="117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Choosing a model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83" name="Google Shape;2158;p127" descr=""/>
          <p:cNvPicPr/>
          <p:nvPr/>
        </p:nvPicPr>
        <p:blipFill>
          <a:blip r:embed="rId1">
            <a:alphaModFix amt="14000"/>
          </a:blip>
          <a:srcRect l="0" t="69006" r="0" b="19692"/>
          <a:stretch/>
        </p:blipFill>
        <p:spPr>
          <a:xfrm>
            <a:off x="5760" y="4892760"/>
            <a:ext cx="12191760" cy="92124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584" name="Google Shape;2159;p127"/>
          <p:cNvSpPr/>
          <p:nvPr/>
        </p:nvSpPr>
        <p:spPr>
          <a:xfrm>
            <a:off x="4805640" y="2908440"/>
            <a:ext cx="225936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85" name="Google Shape;2160;p127"/>
          <p:cNvSpPr/>
          <p:nvPr/>
        </p:nvSpPr>
        <p:spPr>
          <a:xfrm>
            <a:off x="3000960" y="3568680"/>
            <a:ext cx="664092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86" name="Google Shape;2161;p127"/>
          <p:cNvSpPr/>
          <p:nvPr/>
        </p:nvSpPr>
        <p:spPr>
          <a:xfrm>
            <a:off x="4155840" y="1598040"/>
            <a:ext cx="389160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87" name="Google Shape;2162;p127" descr=""/>
          <p:cNvPicPr/>
          <p:nvPr/>
        </p:nvPicPr>
        <p:blipFill>
          <a:blip r:embed="rId2"/>
          <a:stretch/>
        </p:blipFill>
        <p:spPr>
          <a:xfrm>
            <a:off x="6580080" y="1726560"/>
            <a:ext cx="4621320" cy="3677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8" name="PlaceHolder 3"/>
          <p:cNvSpPr>
            <a:spLocks noGrp="1"/>
          </p:cNvSpPr>
          <p:nvPr>
            <p:ph type="title"/>
          </p:nvPr>
        </p:nvSpPr>
        <p:spPr>
          <a:xfrm>
            <a:off x="813600" y="1972800"/>
            <a:ext cx="6340320" cy="92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" sz="3200" strike="noStrike" u="sng">
                <a:solidFill>
                  <a:schemeClr val="hlink"/>
                </a:solidFill>
                <a:effectLst/>
                <a:uFillTx/>
                <a:latin typeface="Red Hat Display"/>
                <a:ea typeface="Red Hat Display"/>
                <a:hlinkClick r:id="rId3"/>
              </a:rPr>
              <a:t>https://huggingface.co/</a:t>
            </a:r>
            <a:r>
              <a:rPr b="0" lang="en" sz="41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</a:t>
            </a:r>
            <a:endParaRPr b="0" lang="en-US" sz="4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4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PlaceHolder 1"/>
          <p:cNvSpPr>
            <a:spLocks noGrp="1"/>
          </p:cNvSpPr>
          <p:nvPr>
            <p:ph type="sldNum" idx="124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15E2FEA-8BD8-4D9C-BBFB-2355EB0A53A0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90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3440" cy="117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Choosing a model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91" name="Google Shape;2170;p128" descr=""/>
          <p:cNvPicPr/>
          <p:nvPr/>
        </p:nvPicPr>
        <p:blipFill>
          <a:blip r:embed="rId1">
            <a:alphaModFix amt="14000"/>
          </a:blip>
          <a:srcRect l="0" t="69006" r="0" b="19692"/>
          <a:stretch/>
        </p:blipFill>
        <p:spPr>
          <a:xfrm>
            <a:off x="5760" y="4892760"/>
            <a:ext cx="12191760" cy="92124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592" name="Google Shape;2171;p128"/>
          <p:cNvSpPr/>
          <p:nvPr/>
        </p:nvSpPr>
        <p:spPr>
          <a:xfrm>
            <a:off x="4805640" y="2908440"/>
            <a:ext cx="225936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93" name="Google Shape;2172;p128"/>
          <p:cNvSpPr/>
          <p:nvPr/>
        </p:nvSpPr>
        <p:spPr>
          <a:xfrm>
            <a:off x="3000960" y="3568680"/>
            <a:ext cx="664092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94" name="Google Shape;2173;p128"/>
          <p:cNvSpPr/>
          <p:nvPr/>
        </p:nvSpPr>
        <p:spPr>
          <a:xfrm>
            <a:off x="4155840" y="1598040"/>
            <a:ext cx="389160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95" name="PlaceHolder 3"/>
          <p:cNvSpPr>
            <a:spLocks noGrp="1"/>
          </p:cNvSpPr>
          <p:nvPr>
            <p:ph type="title"/>
          </p:nvPr>
        </p:nvSpPr>
        <p:spPr>
          <a:xfrm>
            <a:off x="813600" y="1972800"/>
            <a:ext cx="6340320" cy="92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" sz="3200" strike="noStrike" u="sng">
                <a:solidFill>
                  <a:schemeClr val="hlink"/>
                </a:solidFill>
                <a:effectLst/>
                <a:uFillTx/>
                <a:latin typeface="Red Hat Display"/>
                <a:ea typeface="Red Hat Display"/>
                <a:hlinkClick r:id="rId2"/>
              </a:rPr>
              <a:t>https://modelscope.cn/</a:t>
            </a:r>
            <a:r>
              <a:rPr b="0" lang="en" sz="32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4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96" name="Google Shape;2175;p128" descr=""/>
          <p:cNvPicPr/>
          <p:nvPr/>
        </p:nvPicPr>
        <p:blipFill>
          <a:blip r:embed="rId3"/>
          <a:stretch/>
        </p:blipFill>
        <p:spPr>
          <a:xfrm>
            <a:off x="6400800" y="1972800"/>
            <a:ext cx="4212360" cy="3351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PlaceHolder 1"/>
          <p:cNvSpPr>
            <a:spLocks noGrp="1"/>
          </p:cNvSpPr>
          <p:nvPr>
            <p:ph type="sldNum" idx="125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8F97B57-2F63-4820-8A23-9AE3F18F5301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98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3440" cy="117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Choosing a model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99" name="Google Shape;2182;p129" descr=""/>
          <p:cNvPicPr/>
          <p:nvPr/>
        </p:nvPicPr>
        <p:blipFill>
          <a:blip r:embed="rId1">
            <a:alphaModFix amt="14000"/>
          </a:blip>
          <a:srcRect l="0" t="69006" r="0" b="19692"/>
          <a:stretch/>
        </p:blipFill>
        <p:spPr>
          <a:xfrm>
            <a:off x="5760" y="4892760"/>
            <a:ext cx="12191760" cy="92124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00" name="Google Shape;2183;p129"/>
          <p:cNvSpPr/>
          <p:nvPr/>
        </p:nvSpPr>
        <p:spPr>
          <a:xfrm>
            <a:off x="4805640" y="2908440"/>
            <a:ext cx="225936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01" name="Google Shape;2184;p129"/>
          <p:cNvSpPr/>
          <p:nvPr/>
        </p:nvSpPr>
        <p:spPr>
          <a:xfrm>
            <a:off x="3000960" y="3568680"/>
            <a:ext cx="664092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02" name="Google Shape;2185;p129"/>
          <p:cNvSpPr/>
          <p:nvPr/>
        </p:nvSpPr>
        <p:spPr>
          <a:xfrm>
            <a:off x="4155840" y="1598040"/>
            <a:ext cx="389160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03" name="PlaceHolder 3"/>
          <p:cNvSpPr>
            <a:spLocks noGrp="1"/>
          </p:cNvSpPr>
          <p:nvPr>
            <p:ph type="title"/>
          </p:nvPr>
        </p:nvSpPr>
        <p:spPr>
          <a:xfrm>
            <a:off x="813600" y="1972800"/>
            <a:ext cx="6340320" cy="92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" sz="3200" strike="noStrike" u="sng">
                <a:solidFill>
                  <a:schemeClr val="hlink"/>
                </a:solidFill>
                <a:effectLst/>
                <a:uFillTx/>
                <a:latin typeface="Red Hat Display"/>
                <a:ea typeface="Red Hat Display"/>
                <a:hlinkClick r:id="rId2"/>
              </a:rPr>
              <a:t>https://ollama.com/</a:t>
            </a:r>
            <a:r>
              <a:rPr b="0" lang="en" sz="32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4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04" name="Google Shape;2187;p129" descr=""/>
          <p:cNvPicPr/>
          <p:nvPr/>
        </p:nvPicPr>
        <p:blipFill>
          <a:blip r:embed="rId3"/>
          <a:stretch/>
        </p:blipFill>
        <p:spPr>
          <a:xfrm>
            <a:off x="5943960" y="1726560"/>
            <a:ext cx="4486680" cy="3570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PlaceHolder 1"/>
          <p:cNvSpPr>
            <a:spLocks noGrp="1"/>
          </p:cNvSpPr>
          <p:nvPr>
            <p:ph type="sldNum" idx="126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0BB03DA-4B87-411C-A4C4-65389A68FFED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06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3440" cy="117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Choosing a model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07" name="Google Shape;2194;p130" descr=""/>
          <p:cNvPicPr/>
          <p:nvPr/>
        </p:nvPicPr>
        <p:blipFill>
          <a:blip r:embed="rId1">
            <a:alphaModFix amt="14000"/>
          </a:blip>
          <a:srcRect l="0" t="69006" r="0" b="19692"/>
          <a:stretch/>
        </p:blipFill>
        <p:spPr>
          <a:xfrm>
            <a:off x="5760" y="4892760"/>
            <a:ext cx="12191760" cy="92124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08" name="Google Shape;2195;p130"/>
          <p:cNvSpPr/>
          <p:nvPr/>
        </p:nvSpPr>
        <p:spPr>
          <a:xfrm>
            <a:off x="4805640" y="2908440"/>
            <a:ext cx="225936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09" name="Google Shape;2196;p130"/>
          <p:cNvSpPr/>
          <p:nvPr/>
        </p:nvSpPr>
        <p:spPr>
          <a:xfrm>
            <a:off x="3000960" y="3568680"/>
            <a:ext cx="664092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10" name="Google Shape;2197;p130"/>
          <p:cNvSpPr/>
          <p:nvPr/>
        </p:nvSpPr>
        <p:spPr>
          <a:xfrm>
            <a:off x="4155840" y="1598040"/>
            <a:ext cx="389160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11" name="PlaceHolder 3"/>
          <p:cNvSpPr>
            <a:spLocks noGrp="1"/>
          </p:cNvSpPr>
          <p:nvPr>
            <p:ph type="title"/>
          </p:nvPr>
        </p:nvSpPr>
        <p:spPr>
          <a:xfrm>
            <a:off x="813600" y="1972800"/>
            <a:ext cx="6340320" cy="92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" sz="3200" strike="noStrike" u="sng">
                <a:solidFill>
                  <a:schemeClr val="hlink"/>
                </a:solidFill>
                <a:effectLst/>
                <a:uFillTx/>
                <a:latin typeface="Red Hat Display"/>
                <a:ea typeface="Red Hat Display"/>
                <a:hlinkClick r:id="rId2"/>
              </a:rPr>
              <a:t>https://docs.sglang.ai/</a:t>
            </a:r>
            <a:r>
              <a:rPr b="0" lang="en" sz="32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 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4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12" name="Google Shape;2199;p130" descr=""/>
          <p:cNvPicPr/>
          <p:nvPr/>
        </p:nvPicPr>
        <p:blipFill>
          <a:blip r:embed="rId3"/>
          <a:stretch/>
        </p:blipFill>
        <p:spPr>
          <a:xfrm>
            <a:off x="6400800" y="1869840"/>
            <a:ext cx="4399560" cy="3485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PlaceHolder 1"/>
          <p:cNvSpPr>
            <a:spLocks noGrp="1"/>
          </p:cNvSpPr>
          <p:nvPr>
            <p:ph type="sldNum" idx="127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6033D3A-2F82-4F62-A03A-E8D5BB093A00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14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3440" cy="117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Choosing a model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15" name="Google Shape;2206;p131" descr=""/>
          <p:cNvPicPr/>
          <p:nvPr/>
        </p:nvPicPr>
        <p:blipFill>
          <a:blip r:embed="rId1">
            <a:alphaModFix amt="14000"/>
          </a:blip>
          <a:srcRect l="0" t="69006" r="0" b="19692"/>
          <a:stretch/>
        </p:blipFill>
        <p:spPr>
          <a:xfrm>
            <a:off x="5760" y="4892760"/>
            <a:ext cx="12191760" cy="92124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16" name="Google Shape;2207;p131"/>
          <p:cNvSpPr/>
          <p:nvPr/>
        </p:nvSpPr>
        <p:spPr>
          <a:xfrm>
            <a:off x="4805640" y="2908440"/>
            <a:ext cx="225936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17" name="Google Shape;2208;p131"/>
          <p:cNvSpPr/>
          <p:nvPr/>
        </p:nvSpPr>
        <p:spPr>
          <a:xfrm>
            <a:off x="3000960" y="3568680"/>
            <a:ext cx="664092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18" name="Google Shape;2209;p131"/>
          <p:cNvSpPr/>
          <p:nvPr/>
        </p:nvSpPr>
        <p:spPr>
          <a:xfrm>
            <a:off x="4155840" y="1598040"/>
            <a:ext cx="389160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19" name="PlaceHolder 3"/>
          <p:cNvSpPr>
            <a:spLocks noGrp="1"/>
          </p:cNvSpPr>
          <p:nvPr>
            <p:ph type="title"/>
          </p:nvPr>
        </p:nvSpPr>
        <p:spPr>
          <a:xfrm>
            <a:off x="813600" y="1143000"/>
            <a:ext cx="10568160" cy="92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" sz="3200" strike="noStrike" u="sng">
                <a:solidFill>
                  <a:schemeClr val="hlink"/>
                </a:solidFill>
                <a:effectLst/>
                <a:uFillTx/>
                <a:latin typeface="Red Hat Display"/>
                <a:ea typeface="Red Hat Display"/>
                <a:hlinkClick r:id="rId2"/>
              </a:rPr>
              <a:t>https://huggingface.co/ibm-granite</a:t>
            </a:r>
            <a:r>
              <a:rPr b="0" lang="en" sz="32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 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4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20" name="Google Shape;2211;p131" descr=""/>
          <p:cNvPicPr/>
          <p:nvPr/>
        </p:nvPicPr>
        <p:blipFill>
          <a:blip r:embed="rId3"/>
          <a:stretch/>
        </p:blipFill>
        <p:spPr>
          <a:xfrm>
            <a:off x="7561440" y="2286000"/>
            <a:ext cx="3639960" cy="2896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PlaceHolder 1"/>
          <p:cNvSpPr>
            <a:spLocks noGrp="1"/>
          </p:cNvSpPr>
          <p:nvPr>
            <p:ph type="sldNum" idx="128"/>
          </p:nvPr>
        </p:nvSpPr>
        <p:spPr>
          <a:xfrm>
            <a:off x="82080" y="6169680"/>
            <a:ext cx="731520" cy="1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D0BAA3C-0570-4698-9F9D-BDADAE5F7146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22" name="PlaceHolder 2"/>
          <p:cNvSpPr>
            <a:spLocks noGrp="1"/>
          </p:cNvSpPr>
          <p:nvPr>
            <p:ph type="title"/>
          </p:nvPr>
        </p:nvSpPr>
        <p:spPr>
          <a:xfrm rot="5400000">
            <a:off x="-1219680" y="1957320"/>
            <a:ext cx="5340960" cy="185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23" name="Google Shape;2218;p132" descr=""/>
          <p:cNvPicPr/>
          <p:nvPr/>
        </p:nvPicPr>
        <p:blipFill>
          <a:blip r:embed="rId1">
            <a:alphaModFix amt="14000"/>
          </a:blip>
          <a:srcRect l="0" t="69006" r="0" b="19692"/>
          <a:stretch/>
        </p:blipFill>
        <p:spPr>
          <a:xfrm>
            <a:off x="5760" y="4892760"/>
            <a:ext cx="12191760" cy="92124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24" name="Google Shape;2219;p132"/>
          <p:cNvSpPr/>
          <p:nvPr/>
        </p:nvSpPr>
        <p:spPr>
          <a:xfrm>
            <a:off x="4805640" y="2908440"/>
            <a:ext cx="225936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25" name="Google Shape;2220;p132"/>
          <p:cNvSpPr/>
          <p:nvPr/>
        </p:nvSpPr>
        <p:spPr>
          <a:xfrm>
            <a:off x="3000960" y="3568680"/>
            <a:ext cx="664092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26" name="Google Shape;2221;p132"/>
          <p:cNvSpPr/>
          <p:nvPr/>
        </p:nvSpPr>
        <p:spPr>
          <a:xfrm>
            <a:off x="4155840" y="1598040"/>
            <a:ext cx="389160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27" name="Google Shape;2222;p132" descr=""/>
          <p:cNvPicPr/>
          <p:nvPr/>
        </p:nvPicPr>
        <p:blipFill>
          <a:blip r:embed="rId2"/>
          <a:stretch/>
        </p:blipFill>
        <p:spPr>
          <a:xfrm>
            <a:off x="2803320" y="412920"/>
            <a:ext cx="8781120" cy="4938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Red Hat -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e0000"/>
      </a:accent1>
      <a:accent2>
        <a:srgbClr val="cc0000"/>
      </a:accent2>
      <a:accent3>
        <a:srgbClr val="a30000"/>
      </a:accent3>
      <a:accent4>
        <a:srgbClr val="820000"/>
      </a:accent4>
      <a:accent5>
        <a:srgbClr val="bfbfbf"/>
      </a:accent5>
      <a:accent6>
        <a:srgbClr val="808080"/>
      </a:accent6>
      <a:hlink>
        <a:srgbClr val="ee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d Hat - Dar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e0000"/>
      </a:accent1>
      <a:accent2>
        <a:srgbClr val="cc0000"/>
      </a:accent2>
      <a:accent3>
        <a:srgbClr val="a30000"/>
      </a:accent3>
      <a:accent4>
        <a:srgbClr val="820000"/>
      </a:accent4>
      <a:accent5>
        <a:srgbClr val="bfbfbf"/>
      </a:accent5>
      <a:accent6>
        <a:srgbClr val="808080"/>
      </a:accent6>
      <a:hlink>
        <a:srgbClr val="ee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Application>LibreOffice/25.2.5.2$Linux_X86_64 LibreOffice_project/520$Build-2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2025-09-07T21:26:41Z</dcterms:modified>
  <cp:revision>3</cp:revision>
  <dc:subject/>
  <dc:title/>
</cp:coreProperties>
</file>